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304" r:id="rId5"/>
    <p:sldId id="314" r:id="rId6"/>
    <p:sldId id="308" r:id="rId7"/>
    <p:sldId id="317" r:id="rId8"/>
    <p:sldId id="318" r:id="rId9"/>
    <p:sldId id="288" r:id="rId10"/>
    <p:sldId id="319" r:id="rId11"/>
    <p:sldId id="320" r:id="rId12"/>
    <p:sldId id="299" r:id="rId13"/>
    <p:sldId id="258" r:id="rId14"/>
    <p:sldId id="321" r:id="rId15"/>
    <p:sldId id="268" r:id="rId16"/>
    <p:sldId id="305" r:id="rId17"/>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Yaza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50" autoAdjust="0"/>
  </p:normalViewPr>
  <p:slideViewPr>
    <p:cSldViewPr snapToGrid="0">
      <p:cViewPr varScale="1">
        <p:scale>
          <a:sx n="83" d="100"/>
          <a:sy n="83" d="100"/>
        </p:scale>
        <p:origin x="686" y="77"/>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08" d="100"/>
          <a:sy n="108" d="100"/>
        </p:scale>
        <p:origin x="424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A2FC99A8-74A1-4817-9F9A-85655000A6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D6F0050F-2705-4253-AECF-492B953316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13C3F1F-5EBA-4026-A31C-F27F11CE4D3C}" type="datetime1">
              <a:rPr lang="tr-TR" smtClean="0"/>
              <a:t>5.03.2023</a:t>
            </a:fld>
            <a:endParaRPr lang="tr-TR"/>
          </a:p>
        </p:txBody>
      </p:sp>
      <p:sp>
        <p:nvSpPr>
          <p:cNvPr id="4" name="Alt Bilgi Yer Tutucusu 3">
            <a:extLst>
              <a:ext uri="{FF2B5EF4-FFF2-40B4-BE49-F238E27FC236}">
                <a16:creationId xmlns:a16="http://schemas.microsoft.com/office/drawing/2014/main" id="{BC82020C-C130-402B-AA32-21B4682F7D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450932CD-F2EA-4034-AB59-84AF68B102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6FA979-4A60-410C-92BE-2E8CA23BCC7D}" type="slidenum">
              <a:rPr lang="tr-TR" smtClean="0"/>
              <a:t>‹#›</a:t>
            </a:fld>
            <a:endParaRPr lang="tr-TR"/>
          </a:p>
        </p:txBody>
      </p:sp>
    </p:spTree>
    <p:extLst>
      <p:ext uri="{BB962C8B-B14F-4D97-AF65-F5344CB8AC3E}">
        <p14:creationId xmlns:p14="http://schemas.microsoft.com/office/powerpoint/2010/main" val="22619049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72E747C-EE3A-430F-A933-326574444483}" type="datetime1">
              <a:rPr lang="tr-TR" noProof="0" smtClean="0"/>
              <a:t>5.03.2023</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B990660-4B7D-4C11-96DB-B19FFA8CA93C}" type="slidenum">
              <a:rPr lang="tr-TR" noProof="0" smtClean="0"/>
              <a:t>‹#›</a:t>
            </a:fld>
            <a:endParaRPr lang="tr-TR" noProof="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8B990660-4B7D-4C11-96DB-B19FFA8CA93C}" type="slidenum">
              <a:rPr lang="tr-TR" smtClean="0"/>
              <a:t>1</a:t>
            </a:fld>
            <a:endParaRPr lang="tr-TR"/>
          </a:p>
        </p:txBody>
      </p:sp>
    </p:spTree>
    <p:extLst>
      <p:ext uri="{BB962C8B-B14F-4D97-AF65-F5344CB8AC3E}">
        <p14:creationId xmlns:p14="http://schemas.microsoft.com/office/powerpoint/2010/main" val="595763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8B990660-4B7D-4C11-96DB-B19FFA8CA93C}" type="slidenum">
              <a:rPr lang="tr-TR" smtClean="0"/>
              <a:t>10</a:t>
            </a:fld>
            <a:endParaRPr lang="tr-TR"/>
          </a:p>
        </p:txBody>
      </p:sp>
    </p:spTree>
    <p:extLst>
      <p:ext uri="{BB962C8B-B14F-4D97-AF65-F5344CB8AC3E}">
        <p14:creationId xmlns:p14="http://schemas.microsoft.com/office/powerpoint/2010/main" val="3278755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11</a:t>
            </a:fld>
            <a:endParaRPr lang="tr-TR"/>
          </a:p>
        </p:txBody>
      </p:sp>
    </p:spTree>
    <p:extLst>
      <p:ext uri="{BB962C8B-B14F-4D97-AF65-F5344CB8AC3E}">
        <p14:creationId xmlns:p14="http://schemas.microsoft.com/office/powerpoint/2010/main" val="1269679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12</a:t>
            </a:fld>
            <a:endParaRPr lang="tr-TR"/>
          </a:p>
        </p:txBody>
      </p:sp>
    </p:spTree>
    <p:extLst>
      <p:ext uri="{BB962C8B-B14F-4D97-AF65-F5344CB8AC3E}">
        <p14:creationId xmlns:p14="http://schemas.microsoft.com/office/powerpoint/2010/main" val="2888485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13</a:t>
            </a:fld>
            <a:endParaRPr lang="tr-TR"/>
          </a:p>
        </p:txBody>
      </p:sp>
    </p:spTree>
    <p:extLst>
      <p:ext uri="{BB962C8B-B14F-4D97-AF65-F5344CB8AC3E}">
        <p14:creationId xmlns:p14="http://schemas.microsoft.com/office/powerpoint/2010/main" val="4225936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a:t>
            </a:fld>
            <a:endParaRPr lang="tr-TR"/>
          </a:p>
        </p:txBody>
      </p:sp>
    </p:spTree>
    <p:extLst>
      <p:ext uri="{BB962C8B-B14F-4D97-AF65-F5344CB8AC3E}">
        <p14:creationId xmlns:p14="http://schemas.microsoft.com/office/powerpoint/2010/main" val="1830350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a:t>
            </a:fld>
            <a:endParaRPr lang="tr-TR"/>
          </a:p>
        </p:txBody>
      </p:sp>
    </p:spTree>
    <p:extLst>
      <p:ext uri="{BB962C8B-B14F-4D97-AF65-F5344CB8AC3E}">
        <p14:creationId xmlns:p14="http://schemas.microsoft.com/office/powerpoint/2010/main" val="344350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a:t>
            </a:fld>
            <a:endParaRPr lang="tr-TR"/>
          </a:p>
        </p:txBody>
      </p:sp>
    </p:spTree>
    <p:extLst>
      <p:ext uri="{BB962C8B-B14F-4D97-AF65-F5344CB8AC3E}">
        <p14:creationId xmlns:p14="http://schemas.microsoft.com/office/powerpoint/2010/main" val="3728405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a:t>
            </a:fld>
            <a:endParaRPr lang="tr-TR"/>
          </a:p>
        </p:txBody>
      </p:sp>
    </p:spTree>
    <p:extLst>
      <p:ext uri="{BB962C8B-B14F-4D97-AF65-F5344CB8AC3E}">
        <p14:creationId xmlns:p14="http://schemas.microsoft.com/office/powerpoint/2010/main" val="978107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8B990660-4B7D-4C11-96DB-B19FFA8CA93C}" type="slidenum">
              <a:rPr lang="tr-TR" smtClean="0"/>
              <a:t>6</a:t>
            </a:fld>
            <a:endParaRPr lang="tr-TR"/>
          </a:p>
        </p:txBody>
      </p:sp>
    </p:spTree>
    <p:extLst>
      <p:ext uri="{BB962C8B-B14F-4D97-AF65-F5344CB8AC3E}">
        <p14:creationId xmlns:p14="http://schemas.microsoft.com/office/powerpoint/2010/main" val="2085011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8B990660-4B7D-4C11-96DB-B19FFA8CA93C}" type="slidenum">
              <a:rPr lang="tr-TR" smtClean="0"/>
              <a:t>7</a:t>
            </a:fld>
            <a:endParaRPr lang="tr-TR"/>
          </a:p>
        </p:txBody>
      </p:sp>
    </p:spTree>
    <p:extLst>
      <p:ext uri="{BB962C8B-B14F-4D97-AF65-F5344CB8AC3E}">
        <p14:creationId xmlns:p14="http://schemas.microsoft.com/office/powerpoint/2010/main" val="1045007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a:t>
            </a:fld>
            <a:endParaRPr lang="tr-TR"/>
          </a:p>
        </p:txBody>
      </p:sp>
    </p:spTree>
    <p:extLst>
      <p:ext uri="{BB962C8B-B14F-4D97-AF65-F5344CB8AC3E}">
        <p14:creationId xmlns:p14="http://schemas.microsoft.com/office/powerpoint/2010/main" val="741885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8B990660-4B7D-4C11-96DB-B19FFA8CA93C}" type="slidenum">
              <a:rPr lang="tr-TR" smtClean="0"/>
              <a:t>9</a:t>
            </a:fld>
            <a:endParaRPr lang="tr-TR"/>
          </a:p>
        </p:txBody>
      </p:sp>
    </p:spTree>
    <p:extLst>
      <p:ext uri="{BB962C8B-B14F-4D97-AF65-F5344CB8AC3E}">
        <p14:creationId xmlns:p14="http://schemas.microsoft.com/office/powerpoint/2010/main" val="278156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bg>
      <p:bgPr>
        <a:solidFill>
          <a:schemeClr val="accent6"/>
        </a:solidFill>
        <a:effectLst/>
      </p:bgPr>
    </p:bg>
    <p:spTree>
      <p:nvGrpSpPr>
        <p:cNvPr id="1" name=""/>
        <p:cNvGrpSpPr/>
        <p:nvPr/>
      </p:nvGrpSpPr>
      <p:grpSpPr>
        <a:xfrm>
          <a:off x="0" y="0"/>
          <a:ext cx="0" cy="0"/>
          <a:chOff x="0" y="0"/>
          <a:chExt cx="0" cy="0"/>
        </a:xfrm>
      </p:grpSpPr>
      <p:sp>
        <p:nvSpPr>
          <p:cNvPr id="833" name="Dikdörtgen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noProof="0"/>
              <a:t>6.53</a:t>
            </a:r>
          </a:p>
          <a:p>
            <a:pPr algn="ctr" rtl="0"/>
            <a:endParaRPr lang="tr-TR" noProof="0"/>
          </a:p>
        </p:txBody>
      </p:sp>
      <p:sp>
        <p:nvSpPr>
          <p:cNvPr id="2" name="Başlık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rtlCol="0" anchor="b">
            <a:normAutofit/>
          </a:bodyPr>
          <a:lstStyle>
            <a:lvl1pPr algn="l">
              <a:defRPr sz="3800" b="1" baseline="0"/>
            </a:lvl1pPr>
          </a:lstStyle>
          <a:p>
            <a:pPr rtl="0"/>
            <a:r>
              <a:rPr lang="tr-TR" noProof="0"/>
              <a:t>BAŞLIĞI DÜZENLEMEK İÇİN TIKLAYIN</a:t>
            </a:r>
          </a:p>
        </p:txBody>
      </p:sp>
      <p:sp>
        <p:nvSpPr>
          <p:cNvPr id="3" name="Alt Başlık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6437376" y="3483864"/>
            <a:ext cx="4379976" cy="613370"/>
          </a:xfrm>
        </p:spPr>
        <p:txBody>
          <a:bodyPr rtlCol="0">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Düzenlemek için tıklayın</a:t>
            </a:r>
          </a:p>
        </p:txBody>
      </p:sp>
      <p:grpSp>
        <p:nvGrpSpPr>
          <p:cNvPr id="10" name="Resim Yer Tutucusu 16" descr="binaların soyut renkli çizimi">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pPr rtl="0"/>
              <a:endParaRPr lang="tr-TR" noProof="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pPr rtl="0"/>
              <a:endParaRPr lang="tr-TR" noProof="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pPr rtl="0"/>
              <a:endParaRPr lang="tr-TR" noProof="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pPr rtl="0"/>
              <a:endParaRPr lang="tr-TR" noProof="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pPr rtl="0"/>
              <a:endParaRPr lang="tr-TR" noProof="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pPr rtl="0"/>
              <a:endParaRPr lang="tr-TR" noProof="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pPr rtl="0"/>
              <a:endParaRPr lang="tr-TR" noProof="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pPr rtl="0"/>
              <a:endParaRPr lang="tr-TR" noProof="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pPr rtl="0"/>
              <a:endParaRPr lang="tr-TR" noProof="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pPr rtl="0"/>
              <a:endParaRPr lang="tr-TR" noProof="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pPr rtl="0"/>
              <a:endParaRPr lang="tr-TR" noProof="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pPr rtl="0"/>
              <a:endParaRPr lang="tr-TR" noProof="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pPr rtl="0"/>
              <a:endParaRPr lang="tr-TR" noProof="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pPr rtl="0"/>
              <a:endParaRPr lang="tr-TR" noProof="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pPr rtl="0"/>
              <a:endParaRPr lang="tr-TR" noProof="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pPr rtl="0"/>
              <a:endParaRPr lang="tr-TR" noProof="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pPr rtl="0"/>
              <a:endParaRPr lang="tr-TR" noProof="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pPr rtl="0"/>
              <a:endParaRPr lang="tr-TR" noProof="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pPr rtl="0"/>
              <a:endParaRPr lang="tr-TR" noProof="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pPr rtl="0"/>
              <a:endParaRPr lang="tr-TR" noProof="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pPr rtl="0"/>
              <a:endParaRPr lang="tr-TR" noProof="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pPr rtl="0"/>
              <a:endParaRPr lang="tr-TR" noProof="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pPr rtl="0"/>
              <a:endParaRPr lang="tr-TR" noProof="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pPr rtl="0"/>
              <a:endParaRPr lang="tr-TR" noProof="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pPr rtl="0"/>
              <a:endParaRPr lang="tr-TR" noProof="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pPr rtl="0"/>
              <a:endParaRPr lang="tr-TR" noProof="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pPr rtl="0"/>
              <a:endParaRPr lang="tr-TR" noProof="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pPr rtl="0"/>
              <a:endParaRPr lang="tr-TR" noProof="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pPr rtl="0"/>
              <a:endParaRPr lang="tr-TR" noProof="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pPr rtl="0"/>
              <a:endParaRPr lang="tr-TR" noProof="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pPr rtl="0"/>
              <a:endParaRPr lang="tr-TR" noProof="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pPr rtl="0"/>
              <a:endParaRPr lang="tr-TR" noProof="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pPr rtl="0"/>
              <a:endParaRPr lang="tr-TR" noProof="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pPr rtl="0"/>
              <a:endParaRPr lang="tr-TR" noProof="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pPr rtl="0"/>
              <a:endParaRPr lang="tr-TR" noProof="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pPr rtl="0"/>
              <a:endParaRPr lang="tr-TR" noProof="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pPr rtl="0"/>
              <a:endParaRPr lang="tr-TR" noProof="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tr-TR" noProof="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pPr rtl="0"/>
              <a:endParaRPr lang="tr-TR" noProof="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pPr rtl="0"/>
              <a:endParaRPr lang="tr-TR" noProof="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pPr rtl="0"/>
              <a:endParaRPr lang="tr-TR" noProof="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pPr rtl="0"/>
              <a:endParaRPr lang="tr-TR" noProof="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pPr rtl="0"/>
              <a:endParaRPr lang="tr-TR" noProof="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pPr rtl="0"/>
              <a:endParaRPr lang="tr-TR" noProof="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pPr rtl="0"/>
              <a:endParaRPr lang="tr-TR" noProof="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pPr rtl="0"/>
              <a:endParaRPr lang="tr-TR" noProof="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tr-TR" noProof="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pPr rtl="0"/>
              <a:endParaRPr lang="tr-TR" noProof="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pPr rtl="0"/>
              <a:endParaRPr lang="tr-TR" noProof="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pPr rtl="0"/>
              <a:endParaRPr lang="tr-TR" noProof="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pPr rtl="0"/>
              <a:endParaRPr lang="tr-TR" noProof="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pPr rtl="0"/>
              <a:endParaRPr lang="tr-TR" noProof="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pPr rtl="0"/>
              <a:endParaRPr lang="tr-TR" noProof="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pPr rtl="0"/>
              <a:endParaRPr lang="tr-TR" noProof="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pPr rtl="0"/>
              <a:endParaRPr lang="tr-TR" noProof="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pPr rtl="0"/>
              <a:endParaRPr lang="tr-TR" noProof="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pPr rtl="0"/>
              <a:endParaRPr lang="tr-TR" noProof="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pPr rtl="0"/>
              <a:endParaRPr lang="tr-TR" noProof="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tr-TR" noProof="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pPr rtl="0"/>
              <a:endParaRPr lang="tr-TR" noProof="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pPr rtl="0"/>
              <a:endParaRPr lang="tr-TR" noProof="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pPr rtl="0"/>
              <a:endParaRPr lang="tr-TR" noProof="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pPr rtl="0"/>
              <a:endParaRPr lang="tr-TR" noProof="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pPr rtl="0"/>
              <a:endParaRPr lang="tr-TR" noProof="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pPr rtl="0"/>
              <a:endParaRPr lang="tr-TR" noProof="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pPr rtl="0"/>
              <a:endParaRPr lang="tr-TR" noProof="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pPr rtl="0"/>
              <a:endParaRPr lang="tr-TR" noProof="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pPr rtl="0"/>
              <a:endParaRPr lang="tr-TR" noProof="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pPr rtl="0"/>
              <a:endParaRPr lang="tr-TR" noProof="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pPr rtl="0"/>
              <a:endParaRPr lang="tr-TR" noProof="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pPr rtl="0"/>
              <a:endParaRPr lang="tr-TR" noProof="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pPr rtl="0"/>
              <a:endParaRPr lang="tr-TR" noProof="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tr-TR" noProof="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pPr rtl="0"/>
              <a:endParaRPr lang="tr-TR" noProof="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pPr rtl="0"/>
              <a:endParaRPr lang="tr-TR" noProof="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pPr rtl="0"/>
              <a:endParaRPr lang="tr-TR" noProof="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pPr rtl="0"/>
              <a:endParaRPr lang="tr-TR" noProof="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pPr rtl="0"/>
              <a:endParaRPr lang="tr-TR" noProof="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pPr rtl="0"/>
              <a:endParaRPr lang="tr-TR" noProof="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pPr rtl="0"/>
              <a:endParaRPr lang="tr-TR" noProof="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pPr rtl="0"/>
              <a:endParaRPr lang="tr-TR" noProof="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pPr rtl="0"/>
              <a:endParaRPr lang="tr-TR" noProof="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pPr rtl="0"/>
              <a:endParaRPr lang="tr-TR" noProof="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pPr rtl="0"/>
              <a:endParaRPr lang="tr-TR" noProof="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tr-TR" noProof="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pPr rtl="0"/>
              <a:endParaRPr lang="tr-TR" noProof="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pPr rtl="0"/>
              <a:endParaRPr lang="tr-TR" noProof="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pPr rtl="0"/>
              <a:endParaRPr lang="tr-TR" noProof="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pPr rtl="0"/>
              <a:endParaRPr lang="tr-TR" noProof="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pPr rtl="0"/>
              <a:endParaRPr lang="tr-TR" noProof="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pPr rtl="0"/>
              <a:endParaRPr lang="tr-TR" noProof="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pPr rtl="0"/>
              <a:endParaRPr lang="tr-TR" noProof="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pPr rtl="0"/>
              <a:endParaRPr lang="tr-TR" noProof="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tr-TR" noProof="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tr-TR" noProof="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pPr rtl="0"/>
              <a:endParaRPr lang="tr-TR" noProof="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pPr rtl="0"/>
              <a:endParaRPr lang="tr-TR" noProof="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pPr rtl="0"/>
              <a:endParaRPr lang="tr-TR" noProof="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pPr rtl="0"/>
              <a:endParaRPr lang="tr-TR" noProof="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pPr rtl="0"/>
              <a:endParaRPr lang="tr-TR" noProof="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pPr rtl="0"/>
              <a:endParaRPr lang="tr-TR" noProof="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pPr rtl="0"/>
              <a:endParaRPr lang="tr-TR" noProof="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pPr rtl="0"/>
              <a:endParaRPr lang="tr-TR" noProof="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pPr rtl="0"/>
              <a:endParaRPr lang="tr-TR" noProof="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Pazar Karşılaştırmas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aseline="0">
                <a:solidFill>
                  <a:schemeClr val="tx1"/>
                </a:solidFill>
              </a:defRPr>
            </a:lvl1pPr>
          </a:lstStyle>
          <a:p>
            <a:pPr rtl="0"/>
            <a:r>
              <a:rPr lang="tr-TR" noProof="0"/>
              <a:t>BAŞLIĞI DÜZENLEMEK İÇİN TIKLAYIN</a:t>
            </a:r>
          </a:p>
        </p:txBody>
      </p:sp>
      <p:sp>
        <p:nvSpPr>
          <p:cNvPr id="6" name="Alt Bilgi Yer Tutucusu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tr-TR" noProof="0" smtClean="0"/>
              <a:pPr/>
              <a:t>‹#›</a:t>
            </a:fld>
            <a:endParaRPr lang="tr-TR" noProof="0"/>
          </a:p>
        </p:txBody>
      </p:sp>
      <p:sp>
        <p:nvSpPr>
          <p:cNvPr id="16" name="Metin Yer Tutucusu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rtlCol="0"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tr-TR" noProof="0"/>
              <a:t>1</a:t>
            </a:r>
          </a:p>
        </p:txBody>
      </p:sp>
      <p:sp>
        <p:nvSpPr>
          <p:cNvPr id="17" name="Metin Yer Tutucusu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tr-TR" noProof="0"/>
              <a:t>2</a:t>
            </a:r>
          </a:p>
        </p:txBody>
      </p:sp>
      <p:sp>
        <p:nvSpPr>
          <p:cNvPr id="18" name="Metin Yer Tutucusu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tr-TR" noProof="0"/>
              <a:t>3</a:t>
            </a:r>
          </a:p>
        </p:txBody>
      </p:sp>
      <p:sp>
        <p:nvSpPr>
          <p:cNvPr id="20" name="Metin Yer Tutucusu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tr-TR" noProof="0"/>
              <a:t>Bölüm Açıklaması</a:t>
            </a:r>
          </a:p>
        </p:txBody>
      </p:sp>
      <p:sp>
        <p:nvSpPr>
          <p:cNvPr id="21" name="Metin Yer Tutucusu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tr-TR" noProof="0"/>
              <a:t>Bölüm Açıklaması</a:t>
            </a:r>
          </a:p>
        </p:txBody>
      </p:sp>
      <p:sp>
        <p:nvSpPr>
          <p:cNvPr id="4" name="Metin Yer Tutucusu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BÖLÜM ÜST BİLGİSİ</a:t>
            </a:r>
          </a:p>
        </p:txBody>
      </p:sp>
      <p:sp>
        <p:nvSpPr>
          <p:cNvPr id="9" name="Metin Yer Tutucusu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22" name="Metin Yer Tutucusu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BÖLÜM ÜST BİLGİSİ</a:t>
            </a:r>
          </a:p>
        </p:txBody>
      </p:sp>
      <p:sp>
        <p:nvSpPr>
          <p:cNvPr id="23" name="Metin Yer Tutucusu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BÖLÜM ÜST BİLGİSİ</a:t>
            </a:r>
          </a:p>
        </p:txBody>
      </p:sp>
      <p:sp>
        <p:nvSpPr>
          <p:cNvPr id="19" name="Tarih Yer Tutucusu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tr-TR" noProof="0"/>
              <a:t>1/7/20XX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Karşılaştırma">
    <p:spTree>
      <p:nvGrpSpPr>
        <p:cNvPr id="1" name=""/>
        <p:cNvGrpSpPr/>
        <p:nvPr/>
      </p:nvGrpSpPr>
      <p:grpSpPr>
        <a:xfrm>
          <a:off x="0" y="0"/>
          <a:ext cx="0" cy="0"/>
          <a:chOff x="0" y="0"/>
          <a:chExt cx="0" cy="0"/>
        </a:xfrm>
      </p:grpSpPr>
      <p:sp>
        <p:nvSpPr>
          <p:cNvPr id="11" name="Dikdörtgen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cxnSp>
        <p:nvCxnSpPr>
          <p:cNvPr id="13" name="Düz Bağlayıcı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rtlCol="0"/>
          <a:lstStyle>
            <a:lvl1pPr>
              <a:defRPr baseline="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ASIL METİN STİLLERİNİ DÜZENLEMEK İÇİN TIKLAYIN</a:t>
            </a:r>
          </a:p>
        </p:txBody>
      </p:sp>
      <p:sp>
        <p:nvSpPr>
          <p:cNvPr id="4" name="İçerik Yer Tutucusu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ASIL METİN STİLLERİNİ DÜZENLEMEK İÇİN TIKLAYIN</a:t>
            </a:r>
          </a:p>
        </p:txBody>
      </p:sp>
      <p:sp>
        <p:nvSpPr>
          <p:cNvPr id="6" name="İçerik Yer Tutucusu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tr-TR" noProof="0"/>
              <a:t>1/7/20XX</a:t>
            </a:r>
          </a:p>
        </p:txBody>
      </p:sp>
      <p:sp>
        <p:nvSpPr>
          <p:cNvPr id="8" name="Alt Bilgi Yer Tutucusu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tr-TR" noProof="0"/>
              <a:t>Sunum destesi başlığıaşlığı</a:t>
            </a:r>
          </a:p>
        </p:txBody>
      </p:sp>
      <p:sp>
        <p:nvSpPr>
          <p:cNvPr id="9" name="Slayt Numarası Yer Tutucusu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tr-TR" noProof="0"/>
              <a:t>Asıl başlık stilini düzenlemek için tıklayın</a:t>
            </a:r>
          </a:p>
        </p:txBody>
      </p:sp>
      <p:sp>
        <p:nvSpPr>
          <p:cNvPr id="6" name="Alt Bilgi Yer Tutucusu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tr-TR" noProof="0" smtClean="0"/>
              <a:pPr/>
              <a:t>‹#›</a:t>
            </a:fld>
            <a:endParaRPr lang="tr-TR" noProof="0"/>
          </a:p>
        </p:txBody>
      </p:sp>
      <p:sp>
        <p:nvSpPr>
          <p:cNvPr id="10" name="Metin Yer Tutucusu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tr-TR" noProof="0"/>
              <a:t>QUADRANT BAŞLIĞI</a:t>
            </a:r>
          </a:p>
        </p:txBody>
      </p:sp>
      <p:sp>
        <p:nvSpPr>
          <p:cNvPr id="11" name="Metin Yer Tutucusu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tr-TR" noProof="0"/>
              <a:t>QUADRANT BAŞLIĞI</a:t>
            </a:r>
          </a:p>
        </p:txBody>
      </p:sp>
      <p:sp>
        <p:nvSpPr>
          <p:cNvPr id="12" name="Metin Yer Tutucusu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rtlCol="0">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rtl="0"/>
            <a:r>
              <a:rPr lang="tr-TR" noProof="0"/>
              <a:t>QUADRANT BAŞLIĞI</a:t>
            </a:r>
          </a:p>
        </p:txBody>
      </p:sp>
      <p:sp>
        <p:nvSpPr>
          <p:cNvPr id="13" name="Metin Yer Tutucusu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rtlCol="0">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rtl="0"/>
            <a:r>
              <a:rPr lang="tr-TR" noProof="0"/>
              <a:t>QUADRANT BAŞLIĞI</a:t>
            </a:r>
          </a:p>
        </p:txBody>
      </p:sp>
      <p:cxnSp>
        <p:nvCxnSpPr>
          <p:cNvPr id="5" name="Düz Bağlayıcı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Düz Bağlayıcı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arih Yer Tutucusu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rtlCol="0"/>
          <a:lstStyle>
            <a:lvl1pPr>
              <a:defRPr>
                <a:solidFill>
                  <a:schemeClr val="tx1"/>
                </a:solidFill>
              </a:defRPr>
            </a:lvl1pPr>
          </a:lstStyle>
          <a:p>
            <a:pPr rtl="0"/>
            <a:r>
              <a:rPr lang="tr-TR" noProof="0"/>
              <a:t>1/7/20XX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üyüme Stratejisi">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Dikdörtgen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5" name="Dikdörtgen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1" name="Metin Yer Tutucusu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32" name="Metin Yer Tutucusu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34" name="Metin Yer Tutucusu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10" name="Metin Yer Tutucusu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rtlCol="0"/>
          <a:lstStyle>
            <a:lvl1pPr algn="ctr">
              <a:defRPr baseline="0"/>
            </a:lvl1pPr>
          </a:lstStyle>
          <a:p>
            <a:pPr rtl="0"/>
            <a:r>
              <a:rPr lang="tr-TR" noProof="0"/>
              <a:t>BAŞLIĞI DÜZENLEMEK İÇİN TIKLAYIN</a:t>
            </a:r>
          </a:p>
        </p:txBody>
      </p:sp>
      <p:sp>
        <p:nvSpPr>
          <p:cNvPr id="20" name="Metin Yer Tutucusu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31" name="Metin Yer Tutucusu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33" name="Metin Yer Tutucusu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grpSp>
        <p:nvGrpSpPr>
          <p:cNvPr id="956" name="Resim Yer Tutucusu 1925" descr="binaların soyut renkli çizimi">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pPr rtl="0"/>
              <a:endParaRPr lang="tr-TR" noProof="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pPr rtl="0"/>
              <a:endParaRPr lang="tr-TR" noProof="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pPr rtl="0"/>
              <a:endParaRPr lang="tr-TR" noProof="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pPr rtl="0"/>
              <a:endParaRPr lang="tr-TR" noProof="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pPr rtl="0"/>
              <a:endParaRPr lang="tr-TR" noProof="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pPr rtl="0"/>
              <a:endParaRPr lang="tr-TR" noProof="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pPr rtl="0"/>
              <a:endParaRPr lang="tr-TR" noProof="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pPr rtl="0"/>
              <a:endParaRPr lang="tr-TR" noProof="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pPr rtl="0"/>
              <a:endParaRPr lang="tr-TR" noProof="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pPr rtl="0"/>
              <a:endParaRPr lang="tr-TR" noProof="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pPr rtl="0"/>
              <a:endParaRPr lang="tr-TR" noProof="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pPr rtl="0"/>
              <a:endParaRPr lang="tr-TR" noProof="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pPr rtl="0"/>
              <a:endParaRPr lang="tr-TR" noProof="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pPr rtl="0"/>
              <a:endParaRPr lang="tr-TR" noProof="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pPr rtl="0"/>
              <a:endParaRPr lang="tr-TR" noProof="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pPr rtl="0"/>
              <a:endParaRPr lang="tr-TR" noProof="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pPr rtl="0"/>
              <a:endParaRPr lang="tr-TR" noProof="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pPr rtl="0"/>
              <a:endParaRPr lang="tr-TR" noProof="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pPr rtl="0"/>
              <a:endParaRPr lang="tr-TR" noProof="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pPr rtl="0"/>
              <a:endParaRPr lang="tr-TR" noProof="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pPr rtl="0"/>
              <a:endParaRPr lang="tr-TR" noProof="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pPr rtl="0"/>
              <a:endParaRPr lang="tr-TR" noProof="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pPr rtl="0"/>
              <a:endParaRPr lang="tr-TR" noProof="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pPr rtl="0"/>
              <a:endParaRPr lang="tr-TR" noProof="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pPr rtl="0"/>
              <a:endParaRPr lang="tr-TR" noProof="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pPr rtl="0"/>
              <a:endParaRPr lang="tr-TR" noProof="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pPr rtl="0"/>
              <a:endParaRPr lang="tr-TR" noProof="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pPr rtl="0"/>
              <a:endParaRPr lang="tr-TR" noProof="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pPr rtl="0"/>
              <a:endParaRPr lang="tr-TR" noProof="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pPr rtl="0"/>
              <a:endParaRPr lang="tr-TR" noProof="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pPr rtl="0"/>
              <a:endParaRPr lang="tr-TR" noProof="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pPr rtl="0"/>
              <a:endParaRPr lang="tr-TR" noProof="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pPr rtl="0"/>
              <a:endParaRPr lang="tr-TR" noProof="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pPr rtl="0"/>
              <a:endParaRPr lang="tr-TR" noProof="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pPr rtl="0"/>
              <a:endParaRPr lang="tr-TR" noProof="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pPr rtl="0"/>
              <a:endParaRPr lang="tr-TR" noProof="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pPr rtl="0"/>
              <a:endParaRPr lang="tr-TR" noProof="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pPr rtl="0"/>
              <a:endParaRPr lang="tr-TR" noProof="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pPr rtl="0"/>
              <a:endParaRPr lang="tr-TR" noProof="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pPr rtl="0"/>
              <a:endParaRPr lang="tr-TR" noProof="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pPr rtl="0"/>
              <a:endParaRPr lang="tr-TR" noProof="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pPr rtl="0"/>
              <a:endParaRPr lang="tr-TR" noProof="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pPr rtl="0"/>
              <a:endParaRPr lang="tr-TR" noProof="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pPr rtl="0"/>
              <a:endParaRPr lang="tr-TR" noProof="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pPr rtl="0"/>
              <a:endParaRPr lang="tr-TR" noProof="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pPr rtl="0"/>
              <a:endParaRPr lang="tr-TR" noProof="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pPr rtl="0"/>
              <a:endParaRPr lang="tr-TR" noProof="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pPr rtl="0"/>
              <a:endParaRPr lang="tr-TR" noProof="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pPr rtl="0"/>
              <a:endParaRPr lang="tr-TR" noProof="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pPr rtl="0"/>
              <a:endParaRPr lang="tr-TR" noProof="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pPr rtl="0"/>
              <a:endParaRPr lang="tr-TR" noProof="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pPr rtl="0"/>
              <a:endParaRPr lang="tr-TR" noProof="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pPr rtl="0"/>
              <a:endParaRPr lang="tr-TR" noProof="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pPr rtl="0"/>
              <a:endParaRPr lang="tr-TR" noProof="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pPr rtl="0"/>
              <a:endParaRPr lang="tr-TR" noProof="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pPr rtl="0"/>
              <a:endParaRPr lang="tr-TR" noProof="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pPr rtl="0"/>
              <a:endParaRPr lang="tr-TR" noProof="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pPr rtl="0"/>
              <a:endParaRPr lang="tr-TR" noProof="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pPr rtl="0"/>
              <a:endParaRPr lang="tr-TR" noProof="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pPr rtl="0"/>
              <a:endParaRPr lang="tr-TR" noProof="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pPr rtl="0"/>
              <a:endParaRPr lang="tr-TR" noProof="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pPr rtl="0"/>
              <a:endParaRPr lang="tr-TR" noProof="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pPr rtl="0"/>
              <a:endParaRPr lang="tr-TR" noProof="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pPr rtl="0"/>
              <a:endParaRPr lang="tr-TR" noProof="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pPr rtl="0"/>
              <a:endParaRPr lang="tr-TR" noProof="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pPr rtl="0"/>
              <a:endParaRPr lang="tr-TR" noProof="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pPr rtl="0"/>
              <a:endParaRPr lang="tr-TR" noProof="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pPr rtl="0"/>
              <a:endParaRPr lang="tr-TR" noProof="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pPr rtl="0"/>
              <a:endParaRPr lang="tr-TR" noProof="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pPr rtl="0"/>
              <a:endParaRPr lang="tr-TR" noProof="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pPr rtl="0"/>
              <a:endParaRPr lang="tr-TR" noProof="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pPr rtl="0"/>
              <a:endParaRPr lang="tr-TR" noProof="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pPr rtl="0"/>
              <a:endParaRPr lang="tr-TR" noProof="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pPr rtl="0"/>
              <a:endParaRPr lang="tr-TR" noProof="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pPr rtl="0"/>
              <a:endParaRPr lang="tr-TR" noProof="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pPr rtl="0"/>
              <a:endParaRPr lang="tr-TR" noProof="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pPr rtl="0"/>
              <a:endParaRPr lang="tr-TR" noProof="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pPr rtl="0"/>
              <a:endParaRPr lang="tr-TR" noProof="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pPr rtl="0"/>
              <a:endParaRPr lang="tr-TR" noProof="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pPr rtl="0"/>
              <a:endParaRPr lang="tr-TR" noProof="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pPr rtl="0"/>
              <a:endParaRPr lang="tr-TR" noProof="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pPr rtl="0"/>
              <a:endParaRPr lang="tr-TR" noProof="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pPr rtl="0"/>
              <a:endParaRPr lang="tr-TR" noProof="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pPr rtl="0"/>
              <a:endParaRPr lang="tr-TR" noProof="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pPr rtl="0"/>
              <a:endParaRPr lang="tr-TR" noProof="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tr-TR" noProof="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pPr rtl="0"/>
              <a:endParaRPr lang="tr-TR" noProof="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pPr rtl="0"/>
              <a:endParaRPr lang="tr-TR" noProof="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pPr rtl="0"/>
              <a:endParaRPr lang="tr-TR" noProof="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pPr rtl="0"/>
              <a:endParaRPr lang="tr-TR" noProof="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tr-TR" noProof="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pPr rtl="0"/>
              <a:endParaRPr lang="tr-TR" noProof="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pPr rtl="0"/>
              <a:endParaRPr lang="tr-TR" noProof="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pPr rtl="0"/>
              <a:endParaRPr lang="tr-TR" noProof="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pPr rtl="0"/>
              <a:endParaRPr lang="tr-TR" noProof="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pPr rtl="0"/>
              <a:endParaRPr lang="tr-TR" noProof="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pPr rtl="0"/>
              <a:endParaRPr lang="tr-TR" noProof="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pPr rtl="0"/>
              <a:endParaRPr lang="tr-TR" noProof="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pPr rtl="0"/>
              <a:endParaRPr lang="tr-TR" noProof="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pPr rtl="0"/>
              <a:endParaRPr lang="tr-TR" noProof="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pPr rtl="0"/>
              <a:endParaRPr lang="tr-TR" noProof="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pPr rtl="0"/>
              <a:endParaRPr lang="tr-TR" noProof="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pPr rtl="0"/>
              <a:endParaRPr lang="tr-TR" noProof="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pPr rtl="0"/>
              <a:endParaRPr lang="tr-TR" noProof="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pPr rtl="0"/>
              <a:endParaRPr lang="tr-TR" noProof="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pPr rtl="0"/>
              <a:endParaRPr lang="tr-TR" noProof="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pPr rtl="0"/>
              <a:endParaRPr lang="tr-TR" noProof="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pPr rtl="0"/>
              <a:endParaRPr lang="tr-TR" noProof="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pPr rtl="0"/>
              <a:endParaRPr lang="tr-TR" noProof="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pPr rtl="0"/>
              <a:endParaRPr lang="tr-TR" noProof="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pPr rtl="0"/>
              <a:endParaRPr lang="tr-TR" noProof="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pPr rtl="0"/>
              <a:endParaRPr lang="tr-TR" noProof="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pPr rtl="0"/>
              <a:endParaRPr lang="tr-TR" noProof="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pPr rtl="0"/>
              <a:endParaRPr lang="tr-TR" noProof="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pPr rtl="0"/>
              <a:endParaRPr lang="tr-TR" noProof="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pPr rtl="0"/>
              <a:endParaRPr lang="tr-TR" noProof="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pPr rtl="0"/>
              <a:endParaRPr lang="tr-TR" noProof="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pPr rtl="0"/>
              <a:endParaRPr lang="tr-TR" noProof="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pPr rtl="0"/>
              <a:endParaRPr lang="tr-TR" noProof="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pPr rtl="0"/>
              <a:endParaRPr lang="tr-TR" noProof="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pPr rtl="0"/>
              <a:endParaRPr lang="tr-TR" noProof="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pPr rtl="0"/>
              <a:endParaRPr lang="tr-TR" noProof="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pPr rtl="0"/>
              <a:endParaRPr lang="tr-TR" noProof="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pPr rtl="0"/>
              <a:endParaRPr lang="tr-TR" noProof="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pPr rtl="0"/>
              <a:endParaRPr lang="tr-TR" noProof="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pPr rtl="0"/>
              <a:endParaRPr lang="tr-TR" noProof="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pPr rtl="0"/>
              <a:endParaRPr lang="tr-TR" noProof="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pPr rtl="0"/>
              <a:endParaRPr lang="tr-TR" noProof="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pPr rtl="0"/>
              <a:endParaRPr lang="tr-TR" noProof="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pPr rtl="0"/>
              <a:endParaRPr lang="tr-TR" noProof="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pPr rtl="0"/>
              <a:endParaRPr lang="tr-TR" noProof="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pPr rtl="0"/>
              <a:endParaRPr lang="tr-TR" noProof="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pPr rtl="0"/>
              <a:endParaRPr lang="tr-TR" noProof="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pPr rtl="0"/>
              <a:endParaRPr lang="tr-TR" noProof="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pPr rtl="0"/>
              <a:endParaRPr lang="tr-TR" noProof="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pPr rtl="0"/>
              <a:endParaRPr lang="tr-TR" noProof="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pPr rtl="0"/>
              <a:endParaRPr lang="tr-TR" noProof="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pPr rtl="0"/>
              <a:endParaRPr lang="tr-TR" noProof="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pPr rtl="0"/>
              <a:endParaRPr lang="tr-TR" noProof="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pPr rtl="0"/>
              <a:endParaRPr lang="tr-TR" noProof="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pPr rtl="0"/>
              <a:endParaRPr lang="tr-TR" noProof="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pPr rtl="0"/>
              <a:endParaRPr lang="tr-TR" noProof="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pPr rtl="0"/>
              <a:endParaRPr lang="tr-TR" noProof="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pPr rtl="0"/>
              <a:endParaRPr lang="tr-TR" noProof="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pPr rtl="0"/>
              <a:endParaRPr lang="tr-TR" noProof="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pPr rtl="0"/>
              <a:endParaRPr lang="tr-TR" noProof="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pPr rtl="0"/>
              <a:endParaRPr lang="tr-TR" noProof="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pPr rtl="0"/>
              <a:endParaRPr lang="tr-TR" noProof="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pPr rtl="0"/>
              <a:endParaRPr lang="tr-TR" noProof="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pPr rtl="0"/>
              <a:endParaRPr lang="tr-TR" noProof="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pPr rtl="0"/>
              <a:endParaRPr lang="tr-TR" noProof="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pPr rtl="0"/>
              <a:endParaRPr lang="tr-TR" noProof="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pPr rtl="0"/>
              <a:endParaRPr lang="tr-TR" noProof="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pPr rtl="0"/>
              <a:endParaRPr lang="tr-TR" noProof="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pPr rtl="0"/>
              <a:endParaRPr lang="tr-TR" noProof="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pPr rtl="0"/>
              <a:endParaRPr lang="tr-TR" noProof="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pPr rtl="0"/>
              <a:endParaRPr lang="tr-TR" noProof="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pPr rtl="0"/>
              <a:endParaRPr lang="tr-TR" noProof="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pPr rtl="0"/>
              <a:endParaRPr lang="tr-TR" noProof="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pPr rtl="0"/>
              <a:endParaRPr lang="tr-TR" noProof="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pPr rtl="0"/>
              <a:endParaRPr lang="tr-TR" noProof="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pPr rtl="0"/>
              <a:endParaRPr lang="tr-TR" noProof="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pPr rtl="0"/>
              <a:endParaRPr lang="tr-TR" noProof="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tr-TR" noProof="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pPr rtl="0"/>
              <a:endParaRPr lang="tr-TR" noProof="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pPr rtl="0"/>
              <a:endParaRPr lang="tr-TR" noProof="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pPr rtl="0"/>
              <a:endParaRPr lang="tr-TR" noProof="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tr-TR" noProof="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pPr rtl="0"/>
              <a:endParaRPr lang="tr-TR" noProof="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tr-TR" noProof="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pPr rtl="0"/>
              <a:endParaRPr lang="tr-TR" noProof="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pPr rtl="0"/>
              <a:endParaRPr lang="tr-TR" noProof="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pPr rtl="0"/>
              <a:endParaRPr lang="tr-TR" noProof="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pPr rtl="0"/>
              <a:endParaRPr lang="tr-TR" noProof="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pPr rtl="0"/>
              <a:endParaRPr lang="tr-TR" noProof="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pPr rtl="0"/>
              <a:endParaRPr lang="tr-TR" noProof="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pPr rtl="0"/>
              <a:endParaRPr lang="tr-TR" noProof="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pPr rtl="0"/>
              <a:endParaRPr lang="tr-TR" noProof="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pPr rtl="0"/>
              <a:endParaRPr lang="tr-TR" noProof="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pPr rtl="0"/>
              <a:endParaRPr lang="tr-TR" noProof="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pPr rtl="0"/>
              <a:endParaRPr lang="tr-TR" noProof="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pPr rtl="0"/>
              <a:endParaRPr lang="tr-TR" noProof="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pPr rtl="0"/>
              <a:endParaRPr lang="tr-TR" noProof="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pPr rtl="0"/>
              <a:endParaRPr lang="tr-TR" noProof="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pPr rtl="0"/>
              <a:endParaRPr lang="tr-TR" noProof="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pPr rtl="0"/>
              <a:endParaRPr lang="tr-TR" noProof="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pPr rtl="0"/>
              <a:endParaRPr lang="tr-TR" noProof="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pPr rtl="0"/>
              <a:endParaRPr lang="tr-TR" noProof="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pPr rtl="0"/>
              <a:endParaRPr lang="tr-TR" noProof="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pPr rtl="0"/>
              <a:endParaRPr lang="tr-TR" noProof="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pPr rtl="0"/>
              <a:endParaRPr lang="tr-TR" noProof="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pPr rtl="0"/>
              <a:endParaRPr lang="tr-TR" noProof="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pPr rtl="0"/>
              <a:endParaRPr lang="tr-TR" noProof="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pPr rtl="0"/>
              <a:endParaRPr lang="tr-TR" noProof="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pPr rtl="0"/>
              <a:endParaRPr lang="tr-TR" noProof="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pPr rtl="0"/>
              <a:endParaRPr lang="tr-TR" noProof="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pPr rtl="0"/>
              <a:endParaRPr lang="tr-TR" noProof="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pPr rtl="0"/>
              <a:endParaRPr lang="tr-TR" noProof="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pPr rtl="0"/>
              <a:endParaRPr lang="tr-TR" noProof="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pPr rtl="0"/>
              <a:endParaRPr lang="tr-TR" noProof="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pPr rtl="0"/>
              <a:endParaRPr lang="tr-TR" noProof="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pPr rtl="0"/>
              <a:endParaRPr lang="tr-TR" noProof="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pPr rtl="0"/>
              <a:endParaRPr lang="tr-TR" noProof="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pPr rtl="0"/>
              <a:endParaRPr lang="tr-TR" noProof="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pPr rtl="0"/>
              <a:endParaRPr lang="tr-TR" noProof="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pPr rtl="0"/>
              <a:endParaRPr lang="tr-TR" noProof="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pPr rtl="0"/>
              <a:endParaRPr lang="tr-TR" noProof="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pPr rtl="0"/>
              <a:endParaRPr lang="tr-TR" noProof="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pPr rtl="0"/>
              <a:endParaRPr lang="tr-TR" noProof="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pPr rtl="0"/>
              <a:endParaRPr lang="tr-TR" noProof="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pPr rtl="0"/>
              <a:endParaRPr lang="tr-TR" noProof="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pPr rtl="0"/>
              <a:endParaRPr lang="tr-TR" noProof="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pPr rtl="0"/>
              <a:endParaRPr lang="tr-TR" noProof="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pPr rtl="0"/>
              <a:endParaRPr lang="tr-TR" noProof="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pPr rtl="0"/>
              <a:endParaRPr lang="tr-TR" noProof="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pPr rtl="0"/>
              <a:endParaRPr lang="tr-TR" noProof="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pPr rtl="0"/>
              <a:endParaRPr lang="tr-TR" noProof="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pPr rtl="0"/>
              <a:endParaRPr lang="tr-TR" noProof="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pPr rtl="0"/>
              <a:endParaRPr lang="tr-TR" noProof="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pPr rtl="0"/>
              <a:endParaRPr lang="tr-TR" noProof="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pPr rtl="0"/>
              <a:endParaRPr lang="tr-TR" noProof="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pPr rtl="0"/>
              <a:endParaRPr lang="tr-TR" noProof="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pPr rtl="0"/>
              <a:endParaRPr lang="tr-TR" noProof="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pPr rtl="0"/>
              <a:endParaRPr lang="tr-TR" noProof="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pPr rtl="0"/>
              <a:endParaRPr lang="tr-TR" noProof="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pPr rtl="0"/>
              <a:endParaRPr lang="tr-TR" noProof="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pPr rtl="0"/>
              <a:endParaRPr lang="tr-TR" noProof="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pPr rtl="0"/>
              <a:endParaRPr lang="tr-TR" noProof="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pPr rtl="0"/>
              <a:endParaRPr lang="tr-TR" noProof="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pPr rtl="0"/>
              <a:endParaRPr lang="tr-TR" noProof="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pPr rtl="0"/>
              <a:endParaRPr lang="tr-TR" noProof="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pPr rtl="0"/>
              <a:endParaRPr lang="tr-TR" noProof="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pPr rtl="0"/>
              <a:endParaRPr lang="tr-TR" noProof="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pPr rtl="0"/>
              <a:endParaRPr lang="tr-TR" noProof="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pPr rtl="0"/>
              <a:endParaRPr lang="tr-TR" noProof="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pPr rtl="0"/>
              <a:endParaRPr lang="tr-TR" noProof="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pPr rtl="0"/>
              <a:endParaRPr lang="tr-TR" noProof="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pPr rtl="0"/>
              <a:endParaRPr lang="tr-TR" noProof="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pPr rtl="0"/>
              <a:endParaRPr lang="tr-TR" noProof="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pPr rtl="0"/>
              <a:endParaRPr lang="tr-TR" noProof="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pPr rtl="0"/>
              <a:endParaRPr lang="tr-TR" noProof="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pPr rtl="0"/>
              <a:endParaRPr lang="tr-TR" noProof="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pPr rtl="0"/>
              <a:endParaRPr lang="tr-TR" noProof="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tr-TR" noProof="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pPr rtl="0"/>
              <a:endParaRPr lang="tr-TR" noProof="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pPr rtl="0"/>
              <a:endParaRPr lang="tr-TR" noProof="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pPr rtl="0"/>
              <a:endParaRPr lang="tr-TR" noProof="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pPr rtl="0"/>
              <a:endParaRPr lang="tr-TR" noProof="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pPr rtl="0"/>
              <a:endParaRPr lang="tr-TR" noProof="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pPr rtl="0"/>
              <a:endParaRPr lang="tr-TR" noProof="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pPr rtl="0"/>
              <a:endParaRPr lang="tr-TR" noProof="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pPr rtl="0"/>
              <a:endParaRPr lang="tr-TR" noProof="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pPr rtl="0"/>
              <a:endParaRPr lang="tr-TR" noProof="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pPr rtl="0"/>
              <a:endParaRPr lang="tr-TR" noProof="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pPr rtl="0"/>
              <a:endParaRPr lang="tr-TR" noProof="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tr-TR" noProof="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pPr rtl="0"/>
              <a:endParaRPr lang="tr-TR" noProof="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pPr rtl="0"/>
              <a:endParaRPr lang="tr-TR" noProof="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pPr rtl="0"/>
              <a:endParaRPr lang="tr-TR" noProof="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pPr rtl="0"/>
              <a:endParaRPr lang="tr-TR" noProof="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pPr rtl="0"/>
              <a:endParaRPr lang="tr-TR" noProof="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pPr rtl="0"/>
              <a:endParaRPr lang="tr-TR" noProof="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tr-TR" noProof="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tr-TR" noProof="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tr-TR" noProof="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pPr rtl="0"/>
              <a:endParaRPr lang="tr-TR" noProof="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pPr rtl="0"/>
              <a:endParaRPr lang="tr-TR" noProof="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pPr rtl="0"/>
              <a:endParaRPr lang="tr-TR" noProof="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pPr rtl="0"/>
              <a:endParaRPr lang="tr-TR" noProof="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pPr rtl="0"/>
              <a:endParaRPr lang="tr-TR" noProof="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pPr rtl="0"/>
              <a:endParaRPr lang="tr-TR" noProof="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pPr rtl="0"/>
              <a:endParaRPr lang="tr-TR" noProof="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pPr rtl="0"/>
              <a:endParaRPr lang="tr-TR" noProof="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pPr rtl="0"/>
              <a:endParaRPr lang="tr-TR" noProof="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pPr rtl="0"/>
              <a:endParaRPr lang="tr-TR" noProof="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pPr rtl="0"/>
              <a:endParaRPr lang="tr-TR" noProof="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pPr rtl="0"/>
              <a:endParaRPr lang="tr-TR" noProof="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pPr rtl="0"/>
              <a:endParaRPr lang="tr-TR" noProof="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pPr rtl="0"/>
              <a:endParaRPr lang="tr-TR" noProof="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pPr rtl="0"/>
              <a:endParaRPr lang="tr-TR" noProof="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pPr rtl="0"/>
              <a:endParaRPr lang="tr-TR" noProof="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tr-TR" noProof="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pPr rtl="0"/>
              <a:endParaRPr lang="tr-TR" noProof="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pPr rtl="0"/>
              <a:endParaRPr lang="tr-TR" noProof="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tr-TR" noProof="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tr-TR" noProof="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tr-TR" noProof="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pPr rtl="0"/>
              <a:endParaRPr lang="tr-TR" noProof="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tr-TR" noProof="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pPr rtl="0"/>
              <a:endParaRPr lang="tr-TR" noProof="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pPr rtl="0"/>
              <a:endParaRPr lang="tr-TR" noProof="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pPr rtl="0"/>
              <a:endParaRPr lang="tr-TR" noProof="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pPr rtl="0"/>
              <a:endParaRPr lang="tr-TR" noProof="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pPr rtl="0"/>
              <a:endParaRPr lang="tr-TR" noProof="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pPr rtl="0"/>
              <a:endParaRPr lang="tr-TR" noProof="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pPr rtl="0"/>
              <a:endParaRPr lang="tr-TR" noProof="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pPr rtl="0"/>
              <a:endParaRPr lang="tr-TR" noProof="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pPr rtl="0"/>
              <a:endParaRPr lang="tr-TR" noProof="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pPr rtl="0"/>
              <a:endParaRPr lang="tr-TR" noProof="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pPr rtl="0"/>
              <a:endParaRPr lang="tr-TR" noProof="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pPr rtl="0"/>
              <a:endParaRPr lang="tr-TR" noProof="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pPr rtl="0"/>
              <a:endParaRPr lang="tr-TR" noProof="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pPr rtl="0"/>
              <a:endParaRPr lang="tr-TR" noProof="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pPr rtl="0"/>
              <a:endParaRPr lang="tr-TR" noProof="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pPr rtl="0"/>
              <a:endParaRPr lang="tr-TR" noProof="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pPr rtl="0"/>
              <a:endParaRPr lang="tr-TR" noProof="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pPr rtl="0"/>
              <a:endParaRPr lang="tr-TR" noProof="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pPr rtl="0"/>
              <a:endParaRPr lang="tr-TR" noProof="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pPr rtl="0"/>
              <a:endParaRPr lang="tr-TR" noProof="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pPr rtl="0"/>
              <a:endParaRPr lang="tr-TR" noProof="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tr-TR" noProof="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pPr rtl="0"/>
              <a:endParaRPr lang="tr-TR" noProof="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pPr rtl="0"/>
              <a:endParaRPr lang="tr-TR" noProof="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pPr rtl="0"/>
              <a:endParaRPr lang="tr-TR" noProof="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pPr rtl="0"/>
              <a:endParaRPr lang="tr-TR" noProof="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pPr rtl="0"/>
              <a:endParaRPr lang="tr-TR" noProof="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pPr rtl="0"/>
              <a:endParaRPr lang="tr-TR" noProof="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pPr rtl="0"/>
              <a:endParaRPr lang="tr-TR" noProof="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pPr rtl="0"/>
              <a:endParaRPr lang="tr-TR" noProof="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pPr rtl="0"/>
              <a:endParaRPr lang="tr-TR" noProof="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pPr rtl="0"/>
              <a:endParaRPr lang="tr-TR" noProof="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pPr rtl="0"/>
              <a:endParaRPr lang="tr-TR" noProof="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pPr rtl="0"/>
              <a:endParaRPr lang="tr-TR" noProof="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pPr rtl="0"/>
              <a:endParaRPr lang="tr-TR" noProof="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pPr rtl="0"/>
              <a:endParaRPr lang="tr-TR" noProof="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pPr rtl="0"/>
              <a:endParaRPr lang="tr-TR" noProof="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pPr rtl="0"/>
              <a:endParaRPr lang="tr-TR" noProof="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pPr rtl="0"/>
              <a:endParaRPr lang="tr-TR" noProof="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pPr rtl="0"/>
              <a:endParaRPr lang="tr-TR" noProof="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tr-TR" noProof="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pPr rtl="0"/>
              <a:endParaRPr lang="tr-TR" noProof="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pPr rtl="0"/>
              <a:endParaRPr lang="tr-TR" noProof="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pPr rtl="0"/>
              <a:endParaRPr lang="tr-TR" noProof="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pPr rtl="0"/>
              <a:endParaRPr lang="tr-TR" noProof="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pPr rtl="0"/>
              <a:endParaRPr lang="tr-TR" noProof="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tr-TR" noProof="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pPr rtl="0"/>
              <a:endParaRPr lang="tr-TR" noProof="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pPr rtl="0"/>
              <a:endParaRPr lang="tr-TR" noProof="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pPr rtl="0"/>
              <a:endParaRPr lang="tr-TR" noProof="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pPr rtl="0"/>
              <a:endParaRPr lang="tr-TR" noProof="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pPr rtl="0"/>
              <a:endParaRPr lang="tr-TR" noProof="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pPr rtl="0"/>
              <a:endParaRPr lang="tr-TR" noProof="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pPr rtl="0"/>
              <a:endParaRPr lang="tr-TR" noProof="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pPr rtl="0"/>
              <a:endParaRPr lang="tr-TR" noProof="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pPr rtl="0"/>
              <a:endParaRPr lang="tr-TR" noProof="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pPr rtl="0"/>
              <a:endParaRPr lang="tr-TR" noProof="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pPr rtl="0"/>
              <a:endParaRPr lang="tr-TR" noProof="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pPr rtl="0"/>
              <a:endParaRPr lang="tr-TR" noProof="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pPr rtl="0"/>
              <a:endParaRPr lang="tr-TR" noProof="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pPr rtl="0"/>
              <a:endParaRPr lang="tr-TR" noProof="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pPr rtl="0"/>
              <a:endParaRPr lang="tr-TR" noProof="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pPr rtl="0"/>
              <a:endParaRPr lang="tr-TR" noProof="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pPr rtl="0"/>
              <a:endParaRPr lang="tr-TR" noProof="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pPr rtl="0"/>
              <a:endParaRPr lang="tr-TR" noProof="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pPr rtl="0"/>
              <a:endParaRPr lang="tr-TR" noProof="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pPr rtl="0"/>
              <a:endParaRPr lang="tr-TR" noProof="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pPr rtl="0"/>
              <a:endParaRPr lang="tr-TR" noProof="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pPr rtl="0"/>
              <a:endParaRPr lang="tr-TR" noProof="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pPr rtl="0"/>
              <a:endParaRPr lang="tr-TR" noProof="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pPr rtl="0"/>
              <a:endParaRPr lang="tr-TR" noProof="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pPr rtl="0"/>
              <a:endParaRPr lang="tr-TR" noProof="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pPr rtl="0"/>
              <a:endParaRPr lang="tr-TR" noProof="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pPr rtl="0"/>
              <a:endParaRPr lang="tr-TR" noProof="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pPr rtl="0"/>
              <a:endParaRPr lang="tr-TR" noProof="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pPr rtl="0"/>
              <a:endParaRPr lang="tr-TR" noProof="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pPr rtl="0"/>
              <a:endParaRPr lang="tr-TR" noProof="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pPr rtl="0"/>
              <a:endParaRPr lang="tr-TR" noProof="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pPr rtl="0"/>
              <a:endParaRPr lang="tr-TR" noProof="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pPr rtl="0"/>
              <a:endParaRPr lang="tr-TR" noProof="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pPr rtl="0"/>
              <a:endParaRPr lang="tr-TR" noProof="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pPr rtl="0"/>
              <a:endParaRPr lang="tr-TR" noProof="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pPr rtl="0"/>
              <a:endParaRPr lang="tr-TR" noProof="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pPr rtl="0"/>
              <a:endParaRPr lang="tr-TR" noProof="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pPr rtl="0"/>
              <a:endParaRPr lang="tr-TR" noProof="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pPr rtl="0"/>
              <a:endParaRPr lang="tr-TR" noProof="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pPr rtl="0"/>
              <a:endParaRPr lang="tr-TR" noProof="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pPr rtl="0"/>
              <a:endParaRPr lang="tr-TR" noProof="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pPr rtl="0"/>
              <a:endParaRPr lang="tr-TR" noProof="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pPr rtl="0"/>
              <a:endParaRPr lang="tr-TR" noProof="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pPr rtl="0"/>
              <a:endParaRPr lang="tr-TR" noProof="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pPr rtl="0"/>
              <a:endParaRPr lang="tr-TR" noProof="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pPr rtl="0"/>
              <a:endParaRPr lang="tr-TR" noProof="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pPr rtl="0"/>
              <a:endParaRPr lang="tr-TR" noProof="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pPr rtl="0"/>
              <a:endParaRPr lang="tr-TR" noProof="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pPr rtl="0"/>
              <a:endParaRPr lang="tr-TR" noProof="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pPr rtl="0"/>
              <a:endParaRPr lang="tr-TR" noProof="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pPr rtl="0"/>
              <a:endParaRPr lang="tr-TR" noProof="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pPr rtl="0"/>
              <a:endParaRPr lang="tr-TR" noProof="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pPr rtl="0"/>
              <a:endParaRPr lang="tr-TR" noProof="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tr-TR" noProof="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pPr rtl="0"/>
              <a:endParaRPr lang="tr-TR" noProof="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pPr rtl="0"/>
              <a:endParaRPr lang="tr-TR" noProof="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pPr rtl="0"/>
              <a:endParaRPr lang="tr-TR" noProof="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tr-TR" noProof="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pPr rtl="0"/>
              <a:endParaRPr lang="tr-TR" noProof="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tr-TR" noProof="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pPr rtl="0"/>
              <a:endParaRPr lang="tr-TR" noProof="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pPr rtl="0"/>
              <a:endParaRPr lang="tr-TR" noProof="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pPr rtl="0"/>
              <a:endParaRPr lang="tr-TR" noProof="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pPr rtl="0"/>
              <a:endParaRPr lang="tr-TR" noProof="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pPr rtl="0"/>
              <a:endParaRPr lang="tr-TR" noProof="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pPr rtl="0"/>
              <a:endParaRPr lang="tr-TR" noProof="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pPr rtl="0"/>
              <a:endParaRPr lang="tr-TR" noProof="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pPr rtl="0"/>
              <a:endParaRPr lang="tr-TR" noProof="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pPr rtl="0"/>
              <a:endParaRPr lang="tr-TR" noProof="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pPr rtl="0"/>
              <a:endParaRPr lang="tr-TR" noProof="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pPr rtl="0"/>
              <a:endParaRPr lang="tr-TR" noProof="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pPr rtl="0"/>
              <a:endParaRPr lang="tr-TR" noProof="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pPr rtl="0"/>
              <a:endParaRPr lang="tr-TR" noProof="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pPr rtl="0"/>
              <a:endParaRPr lang="tr-TR" noProof="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pPr rtl="0"/>
              <a:endParaRPr lang="tr-TR" noProof="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pPr rtl="0"/>
              <a:endParaRPr lang="tr-TR" noProof="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pPr rtl="0"/>
              <a:endParaRPr lang="tr-TR" noProof="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pPr rtl="0"/>
              <a:endParaRPr lang="tr-TR" noProof="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pPr rtl="0"/>
              <a:endParaRPr lang="tr-TR" noProof="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pPr rtl="0"/>
              <a:endParaRPr lang="tr-TR" noProof="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pPr rtl="0"/>
              <a:endParaRPr lang="tr-TR" noProof="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pPr rtl="0"/>
              <a:endParaRPr lang="tr-TR" noProof="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pPr rtl="0"/>
              <a:endParaRPr lang="tr-TR" noProof="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pPr rtl="0"/>
              <a:endParaRPr lang="tr-TR" noProof="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pPr rtl="0"/>
              <a:endParaRPr lang="tr-TR" noProof="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pPr rtl="0"/>
              <a:endParaRPr lang="tr-TR" noProof="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pPr rtl="0"/>
              <a:endParaRPr lang="tr-TR" noProof="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pPr rtl="0"/>
              <a:endParaRPr lang="tr-TR" noProof="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pPr rtl="0"/>
              <a:endParaRPr lang="tr-TR" noProof="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pPr rtl="0"/>
              <a:endParaRPr lang="tr-TR" noProof="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pPr rtl="0"/>
              <a:endParaRPr lang="tr-TR" noProof="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pPr rtl="0"/>
              <a:endParaRPr lang="tr-TR" noProof="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pPr rtl="0"/>
              <a:endParaRPr lang="tr-TR" noProof="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pPr rtl="0"/>
              <a:endParaRPr lang="tr-TR" noProof="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pPr rtl="0"/>
              <a:endParaRPr lang="tr-TR" noProof="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pPr rtl="0"/>
              <a:endParaRPr lang="tr-TR" noProof="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pPr rtl="0"/>
              <a:endParaRPr lang="tr-TR" noProof="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tr-TR" noProof="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pPr rtl="0"/>
              <a:endParaRPr lang="tr-TR" noProof="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pPr rtl="0"/>
              <a:endParaRPr lang="tr-TR" noProof="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pPr rtl="0"/>
              <a:endParaRPr lang="tr-TR" noProof="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pPr rtl="0"/>
              <a:endParaRPr lang="tr-TR" noProof="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pPr rtl="0"/>
              <a:endParaRPr lang="tr-TR" noProof="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pPr rtl="0"/>
              <a:endParaRPr lang="tr-TR" noProof="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tr-TR" noProof="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pPr rtl="0"/>
              <a:endParaRPr lang="tr-TR" noProof="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pPr rtl="0"/>
              <a:endParaRPr lang="tr-TR" noProof="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pPr rtl="0"/>
              <a:endParaRPr lang="tr-TR" noProof="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pPr rtl="0"/>
              <a:endParaRPr lang="tr-TR" noProof="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pPr rtl="0"/>
              <a:endParaRPr lang="tr-TR" noProof="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tr-TR" noProof="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pPr rtl="0"/>
              <a:endParaRPr lang="tr-TR" noProof="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pPr rtl="0"/>
              <a:endParaRPr lang="tr-TR" noProof="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pPr rtl="0"/>
              <a:endParaRPr lang="tr-TR" noProof="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tr-TR" noProof="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pPr rtl="0"/>
              <a:endParaRPr lang="tr-TR" noProof="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pPr rtl="0"/>
              <a:endParaRPr lang="tr-TR" noProof="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pPr rtl="0"/>
              <a:endParaRPr lang="tr-TR" noProof="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pPr rtl="0"/>
              <a:endParaRPr lang="tr-TR" noProof="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pPr rtl="0"/>
              <a:endParaRPr lang="tr-TR" noProof="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pPr rtl="0"/>
              <a:endParaRPr lang="tr-TR" noProof="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pPr rtl="0"/>
              <a:endParaRPr lang="tr-TR" noProof="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pPr rtl="0"/>
              <a:endParaRPr lang="tr-TR" noProof="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pPr rtl="0"/>
              <a:endParaRPr lang="tr-TR" noProof="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pPr rtl="0"/>
              <a:endParaRPr lang="tr-TR" noProof="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pPr rtl="0"/>
              <a:endParaRPr lang="tr-TR" noProof="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pPr rtl="0"/>
              <a:endParaRPr lang="tr-TR" noProof="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pPr rtl="0"/>
              <a:endParaRPr lang="tr-TR" noProof="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pPr rtl="0"/>
              <a:endParaRPr lang="tr-TR" noProof="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pPr rtl="0"/>
              <a:endParaRPr lang="tr-TR" noProof="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pPr rtl="0"/>
              <a:endParaRPr lang="tr-TR" noProof="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pPr rtl="0"/>
              <a:endParaRPr lang="tr-TR" noProof="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pPr rtl="0"/>
              <a:endParaRPr lang="tr-TR" noProof="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pPr rtl="0"/>
              <a:endParaRPr lang="tr-TR" noProof="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pPr rtl="0"/>
              <a:endParaRPr lang="tr-TR" noProof="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pPr rtl="0"/>
              <a:endParaRPr lang="tr-TR" noProof="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pPr rtl="0"/>
              <a:endParaRPr lang="tr-TR" noProof="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pPr rtl="0"/>
              <a:endParaRPr lang="tr-TR" noProof="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pPr rtl="0"/>
              <a:endParaRPr lang="tr-TR" noProof="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pPr rtl="0"/>
              <a:endParaRPr lang="tr-TR" noProof="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pPr rtl="0"/>
              <a:endParaRPr lang="tr-TR" noProof="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pPr rtl="0"/>
              <a:endParaRPr lang="tr-TR" noProof="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pPr rtl="0"/>
              <a:endParaRPr lang="tr-TR" noProof="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pPr rtl="0"/>
              <a:endParaRPr lang="tr-TR" noProof="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pPr rtl="0"/>
              <a:endParaRPr lang="tr-TR" noProof="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pPr rtl="0"/>
              <a:endParaRPr lang="tr-TR" noProof="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pPr rtl="0"/>
              <a:endParaRPr lang="tr-TR" noProof="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pPr rtl="0"/>
              <a:endParaRPr lang="tr-TR" noProof="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pPr rtl="0"/>
              <a:endParaRPr lang="tr-TR" noProof="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tr-TR" noProof="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pPr rtl="0"/>
              <a:endParaRPr lang="tr-TR" noProof="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pPr rtl="0"/>
              <a:endParaRPr lang="tr-TR" noProof="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pPr rtl="0"/>
              <a:endParaRPr lang="tr-TR" noProof="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pPr rtl="0"/>
              <a:endParaRPr lang="tr-TR" noProof="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pPr rtl="0"/>
              <a:endParaRPr lang="tr-TR" noProof="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pPr rtl="0"/>
              <a:endParaRPr lang="tr-TR" noProof="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pPr rtl="0"/>
              <a:endParaRPr lang="tr-TR" noProof="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pPr rtl="0"/>
              <a:endParaRPr lang="tr-TR" noProof="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pPr rtl="0"/>
              <a:endParaRPr lang="tr-TR" noProof="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pPr rtl="0"/>
              <a:endParaRPr lang="tr-TR" noProof="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pPr rtl="0"/>
              <a:endParaRPr lang="tr-TR" noProof="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pPr rtl="0"/>
              <a:endParaRPr lang="tr-TR" noProof="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pPr rtl="0"/>
              <a:endParaRPr lang="tr-TR" noProof="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pPr rtl="0"/>
              <a:endParaRPr lang="tr-TR" noProof="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pPr rtl="0"/>
              <a:endParaRPr lang="tr-TR" noProof="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pPr rtl="0"/>
              <a:endParaRPr lang="tr-TR" noProof="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pPr rtl="0"/>
              <a:endParaRPr lang="tr-TR" noProof="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pPr rtl="0"/>
              <a:endParaRPr lang="tr-TR" noProof="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pPr rtl="0"/>
              <a:endParaRPr lang="tr-TR" noProof="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pPr rtl="0"/>
              <a:endParaRPr lang="tr-TR" noProof="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pPr rtl="0"/>
              <a:endParaRPr lang="tr-TR" noProof="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pPr rtl="0"/>
              <a:endParaRPr lang="tr-TR" noProof="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pPr rtl="0"/>
              <a:endParaRPr lang="tr-TR" noProof="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pPr rtl="0"/>
              <a:endParaRPr lang="tr-TR" noProof="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pPr rtl="0"/>
              <a:endParaRPr lang="tr-TR" noProof="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pPr rtl="0"/>
              <a:endParaRPr lang="tr-TR" noProof="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pPr rtl="0"/>
              <a:endParaRPr lang="tr-TR" noProof="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pPr rtl="0"/>
              <a:endParaRPr lang="tr-TR" noProof="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pPr rtl="0"/>
              <a:endParaRPr lang="tr-TR" noProof="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pPr rtl="0"/>
              <a:endParaRPr lang="tr-TR" noProof="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pPr rtl="0"/>
              <a:endParaRPr lang="tr-TR" noProof="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pPr rtl="0"/>
              <a:endParaRPr lang="tr-TR" noProof="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tr-TR" noProof="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pPr rtl="0"/>
              <a:endParaRPr lang="tr-TR" noProof="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pPr rtl="0"/>
              <a:endParaRPr lang="tr-TR" noProof="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pPr rtl="0"/>
              <a:endParaRPr lang="tr-TR" noProof="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pPr rtl="0"/>
              <a:endParaRPr lang="tr-TR" noProof="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pPr rtl="0"/>
              <a:endParaRPr lang="tr-TR" noProof="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pPr rtl="0"/>
              <a:endParaRPr lang="tr-TR" noProof="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pPr rtl="0"/>
              <a:endParaRPr lang="tr-TR" noProof="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pPr rtl="0"/>
              <a:endParaRPr lang="tr-TR" noProof="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pPr rtl="0"/>
              <a:endParaRPr lang="tr-TR" noProof="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pPr rtl="0"/>
              <a:endParaRPr lang="tr-TR" noProof="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pPr rtl="0"/>
              <a:endParaRPr lang="tr-TR" noProof="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pPr rtl="0"/>
              <a:endParaRPr lang="tr-TR" noProof="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pPr rtl="0"/>
              <a:endParaRPr lang="tr-TR" noProof="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pPr rtl="0"/>
              <a:endParaRPr lang="tr-TR" noProof="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pPr rtl="0"/>
              <a:endParaRPr lang="tr-TR" noProof="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pPr rtl="0"/>
              <a:endParaRPr lang="tr-TR" noProof="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pPr rtl="0"/>
              <a:endParaRPr lang="tr-TR" noProof="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pPr rtl="0"/>
              <a:endParaRPr lang="tr-TR" noProof="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pPr rtl="0"/>
              <a:endParaRPr lang="tr-TR" noProof="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pPr rtl="0"/>
              <a:endParaRPr lang="tr-TR" noProof="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pPr rtl="0"/>
              <a:endParaRPr lang="tr-TR" noProof="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pPr rtl="0"/>
              <a:endParaRPr lang="tr-TR" noProof="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pPr rtl="0"/>
              <a:endParaRPr lang="tr-TR" noProof="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pPr rtl="0"/>
              <a:endParaRPr lang="tr-TR" noProof="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pPr rtl="0"/>
              <a:endParaRPr lang="tr-TR" noProof="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pPr rtl="0"/>
              <a:endParaRPr lang="tr-TR" noProof="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pPr rtl="0"/>
              <a:endParaRPr lang="tr-TR" noProof="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pPr rtl="0"/>
              <a:endParaRPr lang="tr-TR" noProof="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pPr rtl="0"/>
              <a:endParaRPr lang="tr-TR" noProof="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pPr rtl="0"/>
              <a:endParaRPr lang="tr-TR" noProof="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pPr rtl="0"/>
              <a:endParaRPr lang="tr-TR" noProof="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pPr rtl="0"/>
              <a:endParaRPr lang="tr-TR" noProof="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pPr rtl="0"/>
              <a:endParaRPr lang="tr-TR" noProof="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pPr rtl="0"/>
              <a:endParaRPr lang="tr-TR" noProof="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pPr rtl="0"/>
              <a:endParaRPr lang="tr-TR" noProof="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pPr rtl="0"/>
              <a:endParaRPr lang="tr-TR" noProof="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pPr rtl="0"/>
              <a:endParaRPr lang="tr-TR" noProof="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pPr rtl="0"/>
              <a:endParaRPr lang="tr-TR" noProof="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pPr rtl="0"/>
              <a:endParaRPr lang="tr-TR" noProof="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pPr rtl="0"/>
              <a:endParaRPr lang="tr-TR" noProof="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pPr rtl="0"/>
              <a:endParaRPr lang="tr-TR" noProof="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pPr rtl="0"/>
              <a:endParaRPr lang="tr-TR" noProof="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pPr rtl="0"/>
              <a:endParaRPr lang="tr-TR" noProof="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pPr rtl="0"/>
              <a:endParaRPr lang="tr-TR" noProof="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pPr rtl="0"/>
              <a:endParaRPr lang="tr-TR" noProof="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pPr rtl="0"/>
              <a:endParaRPr lang="tr-TR" noProof="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pPr rtl="0"/>
              <a:endParaRPr lang="tr-TR" noProof="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pPr rtl="0"/>
              <a:endParaRPr lang="tr-TR" noProof="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pPr rtl="0"/>
              <a:endParaRPr lang="tr-TR" noProof="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pPr rtl="0"/>
              <a:endParaRPr lang="tr-TR" noProof="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pPr rtl="0"/>
              <a:endParaRPr lang="tr-TR" noProof="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pPr rtl="0"/>
              <a:endParaRPr lang="tr-TR" noProof="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pPr rtl="0"/>
              <a:endParaRPr lang="tr-TR" noProof="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pPr rtl="0"/>
              <a:endParaRPr lang="tr-TR" noProof="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pPr rtl="0"/>
              <a:endParaRPr lang="tr-TR" noProof="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pPr rtl="0"/>
              <a:endParaRPr lang="tr-TR" noProof="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pPr rtl="0"/>
              <a:endParaRPr lang="tr-TR" noProof="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pPr rtl="0"/>
              <a:endParaRPr lang="tr-TR" noProof="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pPr rtl="0"/>
              <a:endParaRPr lang="tr-TR" noProof="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pPr rtl="0"/>
              <a:endParaRPr lang="tr-TR" noProof="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pPr rtl="0"/>
              <a:endParaRPr lang="tr-TR" noProof="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pPr rtl="0"/>
              <a:endParaRPr lang="tr-TR" noProof="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pPr rtl="0"/>
              <a:endParaRPr lang="tr-TR" noProof="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pPr rtl="0"/>
              <a:endParaRPr lang="tr-TR" noProof="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pPr rtl="0"/>
              <a:endParaRPr lang="tr-TR" noProof="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pPr rtl="0"/>
              <a:endParaRPr lang="tr-TR" noProof="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pPr rtl="0"/>
              <a:endParaRPr lang="tr-TR" noProof="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pPr rtl="0"/>
              <a:endParaRPr lang="tr-TR" noProof="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pPr rtl="0"/>
              <a:endParaRPr lang="tr-TR" noProof="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pPr rtl="0"/>
              <a:endParaRPr lang="tr-TR" noProof="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pPr rtl="0"/>
              <a:endParaRPr lang="tr-TR" noProof="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pPr rtl="0"/>
              <a:endParaRPr lang="tr-TR" noProof="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pPr rtl="0"/>
              <a:endParaRPr lang="tr-TR" noProof="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pPr rtl="0"/>
              <a:endParaRPr lang="tr-TR" noProof="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pPr rtl="0"/>
              <a:endParaRPr lang="tr-TR" noProof="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pPr rtl="0"/>
              <a:endParaRPr lang="tr-TR" noProof="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pPr rtl="0"/>
              <a:endParaRPr lang="tr-TR" noProof="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pPr rtl="0"/>
              <a:endParaRPr lang="tr-TR" noProof="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pPr rtl="0"/>
              <a:endParaRPr lang="tr-TR" noProof="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pPr rtl="0"/>
              <a:endParaRPr lang="tr-TR" noProof="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pPr rtl="0"/>
              <a:endParaRPr lang="tr-TR" noProof="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pPr rtl="0"/>
              <a:endParaRPr lang="tr-TR" noProof="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pPr rtl="0"/>
              <a:endParaRPr lang="tr-TR" noProof="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pPr rtl="0"/>
              <a:endParaRPr lang="tr-TR" noProof="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pPr rtl="0"/>
              <a:endParaRPr lang="tr-TR" noProof="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pPr rtl="0"/>
              <a:endParaRPr lang="tr-TR" noProof="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pPr rtl="0"/>
              <a:endParaRPr lang="tr-TR" noProof="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pPr rtl="0"/>
              <a:endParaRPr lang="tr-TR" noProof="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pPr rtl="0"/>
              <a:endParaRPr lang="tr-TR" noProof="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pPr rtl="0"/>
              <a:endParaRPr lang="tr-TR" noProof="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pPr rtl="0"/>
              <a:endParaRPr lang="tr-TR" noProof="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pPr rtl="0"/>
              <a:endParaRPr lang="tr-TR" noProof="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pPr rtl="0"/>
              <a:endParaRPr lang="tr-TR" noProof="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pPr rtl="0"/>
              <a:endParaRPr lang="tr-TR" noProof="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pPr rtl="0"/>
              <a:endParaRPr lang="tr-TR" noProof="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pPr rtl="0"/>
              <a:endParaRPr lang="tr-TR" noProof="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pPr rtl="0"/>
              <a:endParaRPr lang="tr-TR" noProof="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pPr rtl="0"/>
              <a:endParaRPr lang="tr-TR" noProof="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pPr rtl="0"/>
              <a:endParaRPr lang="tr-TR" noProof="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pPr rtl="0"/>
              <a:endParaRPr lang="tr-TR" noProof="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pPr rtl="0"/>
              <a:endParaRPr lang="tr-TR" noProof="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pPr rtl="0"/>
              <a:endParaRPr lang="tr-TR" noProof="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pPr rtl="0"/>
              <a:endParaRPr lang="tr-TR" noProof="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tr-TR" noProof="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pPr rtl="0"/>
              <a:endParaRPr lang="tr-TR" noProof="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pPr rtl="0"/>
              <a:endParaRPr lang="tr-TR" noProof="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pPr rtl="0"/>
              <a:endParaRPr lang="tr-TR" noProof="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pPr rtl="0"/>
              <a:endParaRPr lang="tr-TR" noProof="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pPr rtl="0"/>
              <a:endParaRPr lang="tr-TR" noProof="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pPr rtl="0"/>
              <a:endParaRPr lang="tr-TR" noProof="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pPr rtl="0"/>
              <a:endParaRPr lang="tr-TR" noProof="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pPr rtl="0"/>
              <a:endParaRPr lang="tr-TR" noProof="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pPr rtl="0"/>
              <a:endParaRPr lang="tr-TR" noProof="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pPr rtl="0"/>
              <a:endParaRPr lang="tr-TR" noProof="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pPr rtl="0"/>
              <a:endParaRPr lang="tr-TR" noProof="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pPr rtl="0"/>
              <a:endParaRPr lang="tr-TR" noProof="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pPr rtl="0"/>
              <a:endParaRPr lang="tr-TR" noProof="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pPr rtl="0"/>
              <a:endParaRPr lang="tr-TR" noProof="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pPr rtl="0"/>
              <a:endParaRPr lang="tr-TR" noProof="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pPr rtl="0"/>
              <a:endParaRPr lang="tr-TR" noProof="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pPr rtl="0"/>
              <a:endParaRPr lang="tr-TR" noProof="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pPr rtl="0"/>
              <a:endParaRPr lang="tr-TR" noProof="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pPr rtl="0"/>
              <a:endParaRPr lang="tr-TR" noProof="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pPr rtl="0"/>
              <a:endParaRPr lang="tr-TR" noProof="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pPr rtl="0"/>
              <a:endParaRPr lang="tr-TR" noProof="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pPr rtl="0"/>
              <a:endParaRPr lang="tr-TR" noProof="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pPr rtl="0"/>
              <a:endParaRPr lang="tr-TR" noProof="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pPr rtl="0"/>
              <a:endParaRPr lang="tr-TR" noProof="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pPr rtl="0"/>
              <a:endParaRPr lang="tr-TR" noProof="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pPr rtl="0"/>
              <a:endParaRPr lang="tr-TR" noProof="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pPr rtl="0"/>
              <a:endParaRPr lang="tr-TR" noProof="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pPr rtl="0"/>
              <a:endParaRPr lang="tr-TR" noProof="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pPr rtl="0"/>
              <a:endParaRPr lang="tr-TR" noProof="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pPr rtl="0"/>
              <a:endParaRPr lang="tr-TR" noProof="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pPr rtl="0"/>
              <a:endParaRPr lang="tr-TR" noProof="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pPr rtl="0"/>
              <a:endParaRPr lang="tr-TR" noProof="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pPr rtl="0"/>
              <a:endParaRPr lang="tr-TR" noProof="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pPr rtl="0"/>
              <a:endParaRPr lang="tr-TR" noProof="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pPr rtl="0"/>
              <a:endParaRPr lang="tr-TR" noProof="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pPr rtl="0"/>
              <a:endParaRPr lang="tr-TR" noProof="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pPr rtl="0"/>
              <a:endParaRPr lang="tr-TR" noProof="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pPr rtl="0"/>
              <a:endParaRPr lang="tr-TR" noProof="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pPr rtl="0"/>
              <a:endParaRPr lang="tr-TR" noProof="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pPr rtl="0"/>
              <a:endParaRPr lang="tr-TR" noProof="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pPr rtl="0"/>
              <a:endParaRPr lang="tr-TR" noProof="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pPr rtl="0"/>
              <a:endParaRPr lang="tr-TR" noProof="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pPr rtl="0"/>
              <a:endParaRPr lang="tr-TR" noProof="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pPr rtl="0"/>
              <a:endParaRPr lang="tr-TR" noProof="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pPr rtl="0"/>
              <a:endParaRPr lang="tr-TR" noProof="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pPr rtl="0"/>
              <a:endParaRPr lang="tr-TR" noProof="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pPr rtl="0"/>
              <a:endParaRPr lang="tr-TR" noProof="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pPr rtl="0"/>
              <a:endParaRPr lang="tr-TR" noProof="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pPr rtl="0"/>
              <a:endParaRPr lang="tr-TR" noProof="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pPr rtl="0"/>
              <a:endParaRPr lang="tr-TR" noProof="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pPr rtl="0"/>
              <a:endParaRPr lang="tr-TR" noProof="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pPr rtl="0"/>
              <a:endParaRPr lang="tr-TR" noProof="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pPr rtl="0"/>
              <a:endParaRPr lang="tr-TR" noProof="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pPr rtl="0"/>
              <a:endParaRPr lang="tr-TR" noProof="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pPr rtl="0"/>
              <a:endParaRPr lang="tr-TR" noProof="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pPr rtl="0"/>
              <a:endParaRPr lang="tr-TR" noProof="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pPr rtl="0"/>
              <a:endParaRPr lang="tr-TR" noProof="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pPr rtl="0"/>
              <a:endParaRPr lang="tr-TR" noProof="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pPr rtl="0"/>
              <a:endParaRPr lang="tr-TR" noProof="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pPr rtl="0"/>
              <a:endParaRPr lang="tr-TR" noProof="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pPr rtl="0"/>
              <a:endParaRPr lang="tr-TR" noProof="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pPr rtl="0"/>
              <a:endParaRPr lang="tr-TR" noProof="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pPr rtl="0"/>
              <a:endParaRPr lang="tr-TR" noProof="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pPr rtl="0"/>
              <a:endParaRPr lang="tr-TR" noProof="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pPr rtl="0"/>
              <a:endParaRPr lang="tr-TR" noProof="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pPr rtl="0"/>
              <a:endParaRPr lang="tr-TR" noProof="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pPr rtl="0"/>
              <a:endParaRPr lang="tr-TR" noProof="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pPr rtl="0"/>
              <a:endParaRPr lang="tr-TR" noProof="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tr-TR" noProof="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tr-TR" noProof="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pPr rtl="0"/>
              <a:endParaRPr lang="tr-TR" noProof="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pPr rtl="0"/>
              <a:endParaRPr lang="tr-TR" noProof="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pPr rtl="0"/>
              <a:endParaRPr lang="tr-TR" noProof="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pPr rtl="0"/>
              <a:endParaRPr lang="tr-TR" noProof="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pPr rtl="0"/>
              <a:endParaRPr lang="tr-TR" noProof="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pPr rtl="0"/>
              <a:endParaRPr lang="tr-TR" noProof="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pPr rtl="0"/>
              <a:endParaRPr lang="tr-TR" noProof="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pPr rtl="0"/>
              <a:endParaRPr lang="tr-TR" noProof="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pPr rtl="0"/>
              <a:endParaRPr lang="tr-TR" noProof="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pPr rtl="0"/>
              <a:endParaRPr lang="tr-TR" noProof="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pPr rtl="0"/>
              <a:endParaRPr lang="tr-TR" noProof="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tr-TR" noProof="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pPr rtl="0"/>
              <a:endParaRPr lang="tr-TR" noProof="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pPr rtl="0"/>
              <a:endParaRPr lang="tr-TR" noProof="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pPr rtl="0"/>
              <a:endParaRPr lang="tr-TR" noProof="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pPr rtl="0"/>
              <a:endParaRPr lang="tr-TR" noProof="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pPr rtl="0"/>
              <a:endParaRPr lang="tr-TR" noProof="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pPr rtl="0"/>
              <a:endParaRPr lang="tr-TR" noProof="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pPr rtl="0"/>
              <a:endParaRPr lang="tr-TR" noProof="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pPr rtl="0"/>
              <a:endParaRPr lang="tr-TR" noProof="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pPr rtl="0"/>
              <a:endParaRPr lang="tr-TR" noProof="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pPr rtl="0"/>
              <a:endParaRPr lang="tr-TR" noProof="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pPr rtl="0"/>
              <a:endParaRPr lang="tr-TR" noProof="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pPr rtl="0"/>
              <a:endParaRPr lang="tr-TR" noProof="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pPr rtl="0"/>
              <a:endParaRPr lang="tr-TR" noProof="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pPr rtl="0"/>
              <a:endParaRPr lang="tr-TR" noProof="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pPr rtl="0"/>
              <a:endParaRPr lang="tr-TR" noProof="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tr-TR" noProof="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pPr rtl="0"/>
              <a:endParaRPr lang="tr-TR" noProof="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pPr rtl="0"/>
              <a:endParaRPr lang="tr-TR" noProof="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pPr rtl="0"/>
              <a:endParaRPr lang="tr-TR" noProof="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pPr rtl="0"/>
              <a:endParaRPr lang="tr-TR" noProof="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pPr rtl="0"/>
              <a:endParaRPr lang="tr-TR" noProof="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pPr rtl="0"/>
              <a:endParaRPr lang="tr-TR" noProof="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pPr rtl="0"/>
              <a:endParaRPr lang="tr-TR" noProof="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pPr rtl="0"/>
              <a:endParaRPr lang="tr-TR" noProof="0"/>
            </a:p>
          </p:txBody>
        </p:sp>
      </p:grpSp>
      <p:sp>
        <p:nvSpPr>
          <p:cNvPr id="959" name="Alt Bilgi Yer Tutucusu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tr-TR" noProof="0"/>
              <a:t>Sunum destesi başlığı</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tr-TR" noProof="0"/>
              <a:t>1/7/20XX</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tr-TR" noProof="0" smtClean="0"/>
              <a:pPr/>
              <a:t>‹#›</a:t>
            </a:fld>
            <a:endParaRPr lang="tr-TR" noProof="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rtlCol="0"/>
          <a:lstStyle>
            <a:lvl1pPr algn="ctr">
              <a:defRPr baseline="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ASIL METİN STİLLERİNİ DÜZENLEMEK İÇİN TIKLAYIN</a:t>
            </a:r>
          </a:p>
        </p:txBody>
      </p:sp>
      <p:sp>
        <p:nvSpPr>
          <p:cNvPr id="4" name="İçerik Yer Tutucusu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ASIL METİN STİLLERİNİ DÜZENLEMEK İÇİN TIKLAYIN</a:t>
            </a:r>
          </a:p>
        </p:txBody>
      </p:sp>
      <p:sp>
        <p:nvSpPr>
          <p:cNvPr id="6" name="İçerik Yer Tutucusu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tr-TR" noProof="0"/>
              <a:t>1/7/20XX</a:t>
            </a:r>
          </a:p>
        </p:txBody>
      </p:sp>
      <p:sp>
        <p:nvSpPr>
          <p:cNvPr id="8" name="Alt Bilgi Yer Tutucusu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tr-TR" noProof="0"/>
              <a:t>Sunum destesi başlığıaşlığı</a:t>
            </a:r>
          </a:p>
        </p:txBody>
      </p:sp>
      <p:sp>
        <p:nvSpPr>
          <p:cNvPr id="9" name="Slayt Numarası Yer Tutucusu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10" name="Metin Yer Tutucusu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Zaman Çizelgesi ">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800" cap="all" baseline="0">
                <a:solidFill>
                  <a:schemeClr val="tx1"/>
                </a:solidFill>
              </a:defRPr>
            </a:lvl1pPr>
          </a:lstStyle>
          <a:p>
            <a:pPr rtl="0"/>
            <a:r>
              <a:rPr lang="tr-TR" noProof="0"/>
              <a:t>Asıl başlık stilini düzenlemek için tıklayın</a:t>
            </a:r>
          </a:p>
        </p:txBody>
      </p:sp>
      <p:sp>
        <p:nvSpPr>
          <p:cNvPr id="6" name="Alt Bilgi Yer Tutucusu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tr-TR" noProof="0" smtClean="0"/>
              <a:pPr/>
              <a:t>‹#›</a:t>
            </a:fld>
            <a:endParaRPr lang="tr-TR" noProof="0"/>
          </a:p>
        </p:txBody>
      </p:sp>
      <p:sp>
        <p:nvSpPr>
          <p:cNvPr id="39" name="Metin Yer Tutucusu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rtlCol="0" anchor="ctr"/>
          <a:lstStyle>
            <a:lvl1pPr marL="0" indent="0" algn="ctr">
              <a:buNone/>
              <a:defRPr sz="1400" b="1">
                <a:solidFill>
                  <a:schemeClr val="tx1"/>
                </a:solidFill>
                <a:latin typeface="+mj-lt"/>
              </a:defRPr>
            </a:lvl1pPr>
          </a:lstStyle>
          <a:p>
            <a:pPr lvl="0" rtl="0"/>
            <a:r>
              <a:rPr lang="tr-TR" noProof="0"/>
              <a:t>Yıl</a:t>
            </a:r>
          </a:p>
        </p:txBody>
      </p:sp>
      <p:sp>
        <p:nvSpPr>
          <p:cNvPr id="40" name="Metin Yer Tutucusu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1" name="Metin Yer Tutucusu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2" name="Metin Yer Tutucusu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3" name="Metin Yer Tutucusu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4" name="Metin Yer Tutucusu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rtlCol="0" anchor="ctr"/>
          <a:lstStyle>
            <a:lvl1pPr marL="0" indent="0" algn="ctr">
              <a:buNone/>
              <a:defRPr sz="1400" b="1">
                <a:solidFill>
                  <a:schemeClr val="tx1"/>
                </a:solidFill>
                <a:latin typeface="+mj-lt"/>
              </a:defRPr>
            </a:lvl1pPr>
          </a:lstStyle>
          <a:p>
            <a:pPr lvl="0" rtl="0"/>
            <a:r>
              <a:rPr lang="tr-TR" noProof="0"/>
              <a:t>Yıl</a:t>
            </a:r>
          </a:p>
        </p:txBody>
      </p:sp>
      <p:sp>
        <p:nvSpPr>
          <p:cNvPr id="45" name="Metin Yer Tutucusu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6" name="Metin Yer Tutucusu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7" name="Metin Yer Tutucusu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8" name="Metin Yer Tutucusu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9" name="Metin Yer Tutucusu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0" name="Metin Yer Tutucusu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1" name="Metin Yer Tutucusu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2" name="Metin Yer Tutucusu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3" name="Metin Yer Tutucusu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4" name="Metin Yer Tutucusu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5" name="Metin Yer Tutucusu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6" name="Metin Yer Tutucusu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7" name="Metin Yer Tutucusu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8" name="Metin Yer Tutucusu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9" name="Metin Yer Tutucusu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0" name="Metin Yer Tutucusu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1" name="Metin Yer Tutucusu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2" name="Metin Yer Tutucusu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3" name="Metin Yer Tutucusu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4" name="Metin Yer Tutucusu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cxnSp>
        <p:nvCxnSpPr>
          <p:cNvPr id="65" name="Düz Bağlayıcı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Metin Yer Tutucusu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rtlCol="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rtl="0"/>
            <a:r>
              <a:rPr lang="tr-TR" noProof="0"/>
              <a:t>Öğe Başlığı</a:t>
            </a:r>
          </a:p>
        </p:txBody>
      </p:sp>
      <p:sp>
        <p:nvSpPr>
          <p:cNvPr id="67" name="Metin Yer Tutucusu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rtlCol="0">
            <a:noAutofit/>
          </a:bodyPr>
          <a:lstStyle>
            <a:lvl1pPr marL="0" indent="0" algn="ctr">
              <a:buNone/>
              <a:defRPr sz="1100">
                <a:solidFill>
                  <a:schemeClr val="tx1">
                    <a:lumMod val="75000"/>
                    <a:lumOff val="25000"/>
                  </a:schemeClr>
                </a:solidFill>
              </a:defRPr>
            </a:lvl1pPr>
          </a:lstStyle>
          <a:p>
            <a:pPr lvl="0" rtl="0"/>
            <a:r>
              <a:rPr lang="tr-TR" noProof="0"/>
              <a:t>Ay, Yıl</a:t>
            </a:r>
          </a:p>
        </p:txBody>
      </p:sp>
      <p:sp>
        <p:nvSpPr>
          <p:cNvPr id="68" name="Tarih Yer Tutucusu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rtlCol="0"/>
          <a:lstStyle>
            <a:lvl1pPr>
              <a:defRPr>
                <a:solidFill>
                  <a:schemeClr val="tx1"/>
                </a:solidFill>
              </a:defRPr>
            </a:lvl1pPr>
          </a:lstStyle>
          <a:p>
            <a:pPr rtl="0"/>
            <a:r>
              <a:rPr lang="tr-TR" noProof="0"/>
              <a:t>1/7/20XX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s Raporlar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Dörtlü Ekip">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tr-TR" noProof="0"/>
              <a:t>1/7/20XX</a:t>
            </a:r>
          </a:p>
        </p:txBody>
      </p:sp>
      <p:sp>
        <p:nvSpPr>
          <p:cNvPr id="4" name="Alt Bilgi Yer Tutucusu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tr-TR" noProof="0"/>
              <a:t>Sunum destesi başlığıaşlığı</a:t>
            </a:r>
          </a:p>
        </p:txBody>
      </p:sp>
      <p:sp>
        <p:nvSpPr>
          <p:cNvPr id="5" name="Slayt Numarası Yer Tutucusu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6" name="Dikdörtgen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Metin Yer Tutucusu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9" name="Metin Yer Tutucusu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11" name="Resim Yer Tutucusu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rtlCol="0">
            <a:normAutofit/>
          </a:bodyPr>
          <a:lstStyle>
            <a:lvl1pPr>
              <a:defRPr sz="2000"/>
            </a:lvl1pPr>
          </a:lstStyle>
          <a:p>
            <a:pPr rtl="0"/>
            <a:r>
              <a:rPr lang="tr-TR" noProof="0"/>
              <a:t>Resim eklemek için simgeye tıklayın</a:t>
            </a:r>
          </a:p>
        </p:txBody>
      </p:sp>
      <p:sp>
        <p:nvSpPr>
          <p:cNvPr id="12" name="Dikdörtgen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Metin Yer Tutucusu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14" name="Metin Yer Tutucusu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15" name="Resim Yer Tutucusu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rtlCol="0">
            <a:normAutofit/>
          </a:bodyPr>
          <a:lstStyle>
            <a:lvl1pPr>
              <a:defRPr sz="2000"/>
            </a:lvl1pPr>
          </a:lstStyle>
          <a:p>
            <a:pPr rtl="0"/>
            <a:r>
              <a:rPr lang="tr-TR" noProof="0"/>
              <a:t>Resim eklemek için simgeye tıklayın</a:t>
            </a:r>
          </a:p>
        </p:txBody>
      </p:sp>
      <p:sp>
        <p:nvSpPr>
          <p:cNvPr id="16" name="Dikdörtgen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7" name="Metin Yer Tutucusu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18" name="Metin Yer Tutucusu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19" name="Resim Yer Tutucusu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rtlCol="0">
            <a:normAutofit/>
          </a:bodyPr>
          <a:lstStyle>
            <a:lvl1pPr>
              <a:defRPr sz="2000"/>
            </a:lvl1pPr>
          </a:lstStyle>
          <a:p>
            <a:pPr rtl="0"/>
            <a:r>
              <a:rPr lang="tr-TR" noProof="0"/>
              <a:t>Resim eklemek için simgeye tıklayın</a:t>
            </a:r>
          </a:p>
        </p:txBody>
      </p:sp>
      <p:sp>
        <p:nvSpPr>
          <p:cNvPr id="20" name="Dikdörtgen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1" name="Metin Yer Tutucusu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22" name="Metin Yer Tutucusu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23" name="Resim Yer Tutucusu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rtlCol="0">
            <a:normAutofit/>
          </a:bodyPr>
          <a:lstStyle>
            <a:lvl1pPr>
              <a:defRPr sz="2000"/>
            </a:lvl1pPr>
          </a:lstStyle>
          <a:p>
            <a:pPr rtl="0"/>
            <a:r>
              <a:rPr lang="tr-TR" noProof="0"/>
              <a:t>Resim eklemek için simgeye tıklayın</a:t>
            </a:r>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Sekizli Ekip">
    <p:spTree>
      <p:nvGrpSpPr>
        <p:cNvPr id="1" name=""/>
        <p:cNvGrpSpPr/>
        <p:nvPr/>
      </p:nvGrpSpPr>
      <p:grpSpPr>
        <a:xfrm>
          <a:off x="0" y="0"/>
          <a:ext cx="0" cy="0"/>
          <a:chOff x="0" y="0"/>
          <a:chExt cx="0" cy="0"/>
        </a:xfrm>
      </p:grpSpPr>
      <p:sp>
        <p:nvSpPr>
          <p:cNvPr id="40" name="Dikdörtgen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1" name="Resim Yer Tutucusu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42" name="Dikdörtgen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3" name="Resim Yer Tutucusu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44" name="Dikdörtgen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5" name="Resim Yer Tutucusu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46" name="Dikdörtgen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7" name="Resim Yer Tutucusu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2" name="Başlık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tr-TR" noProof="0"/>
              <a:t>1/7/20XX</a:t>
            </a:r>
          </a:p>
        </p:txBody>
      </p:sp>
      <p:sp>
        <p:nvSpPr>
          <p:cNvPr id="4" name="Alt Bilgi Yer Tutucusu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tr-TR" noProof="0"/>
              <a:t>Sunum destesi başlığıaşlığı</a:t>
            </a:r>
          </a:p>
        </p:txBody>
      </p:sp>
      <p:sp>
        <p:nvSpPr>
          <p:cNvPr id="5" name="Slayt Numarası Yer Tutucusu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8" name="Metin Yer Tutucusu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9" name="Metin Yer Tutucusu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13" name="Metin Yer Tutucusu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14" name="Metin Yer Tutucusu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17" name="Metin Yer Tutucusu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18" name="Metin Yer Tutucusu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21" name="Metin Yer Tutucusu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22" name="Metin Yer Tutucusu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25" name="Metin Yer Tutucusu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26" name="Metin Yer Tutucusu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29" name="Metin Yer Tutucusu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30" name="Metin Yer Tutucusu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33" name="Metin Yer Tutucusu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34" name="Metin Yer Tutucusu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37" name="Metin Yer Tutucusu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38" name="Metin Yer Tutucusu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54" name="Dikdörtgen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55" name="Resim Yer Tutucusu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56" name="Dikdörtgen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57" name="Resim Yer Tutucusu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58" name="Dikdörtgen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59" name="Resim Yer Tutucusu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60" name="Dikdörtgen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61" name="Resim Yer Tutucusu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inansma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tr-TR" noProof="0"/>
              <a:t>Asıl başlık stilini düzenlemek için tıklayın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7" name="İçerik Yer Tutucusu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8" name="İçerik Yer Tutucusu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9" name="İçerik Yer Tutucusu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0" name="İçerik Yer Tutucusu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1" name="Metin Yer Tutucusu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tr-TR" noProof="0"/>
              <a:t>ALT BAŞLIĞI DÜZENLEMEK İÇİN TIKLAYIN</a:t>
            </a:r>
          </a:p>
        </p:txBody>
      </p:sp>
      <p:sp>
        <p:nvSpPr>
          <p:cNvPr id="12" name="Metin Yer Tutucusu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3" name="Metin Yer Tutucusu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tr-TR" noProof="0"/>
              <a:t>ALT BAŞLIĞI DÜZENLEMEK İÇİN TIKLAYIN</a:t>
            </a:r>
          </a:p>
        </p:txBody>
      </p:sp>
      <p:sp>
        <p:nvSpPr>
          <p:cNvPr id="14" name="Metin Yer Tutucusu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5" name="Metin Yer Tutucusu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tr-TR" noProof="0"/>
              <a:t>ALT BAŞLIĞI DÜZENLEMEK İÇİN TIKLAYIN</a:t>
            </a:r>
          </a:p>
        </p:txBody>
      </p:sp>
      <p:sp>
        <p:nvSpPr>
          <p:cNvPr id="16" name="Metin Yer Tutucusu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7" name="Metin Yer Tutucusu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tr-TR" noProof="0"/>
              <a:t>ALT BAŞLIĞI DÜZENLEMEK İÇİN TIKLAYIN</a:t>
            </a:r>
          </a:p>
        </p:txBody>
      </p:sp>
      <p:sp>
        <p:nvSpPr>
          <p:cNvPr id="18" name="Metin Yer Tutucusu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9" name="Metin Yer Tutucusu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20" name="Metin Yer Tutucusu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21" name="Metin Yer Tutucusu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22" name="Metin Yer Tutucusu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Hakkımızd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rtlCol="0"/>
          <a:lstStyle>
            <a:lvl1pP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rtlCol="0"/>
          <a:lstStyle>
            <a:lvl1pPr algn="r">
              <a:defRPr/>
            </a:lvl1pPr>
          </a:lstStyle>
          <a:p>
            <a:pPr rtl="0"/>
            <a:r>
              <a:rPr lang="tr-TR" noProof="0"/>
              <a:t>Sunum destesi başlığı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8" name="Metin Yer Tutucusu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grpSp>
        <p:nvGrpSpPr>
          <p:cNvPr id="971" name="Resim Yer Tutucusu 986" descr="binaların soyut renkli çizimi">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pPr rtl="0"/>
              <a:endParaRPr lang="tr-TR" noProof="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pPr rtl="0"/>
              <a:endParaRPr lang="tr-TR" noProof="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pPr rtl="0"/>
              <a:endParaRPr lang="tr-TR" noProof="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pPr rtl="0"/>
              <a:endParaRPr lang="tr-TR" noProof="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pPr rtl="0"/>
              <a:endParaRPr lang="tr-TR" noProof="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pPr rtl="0"/>
              <a:endParaRPr lang="tr-TR" noProof="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pPr rtl="0"/>
              <a:endParaRPr lang="tr-TR" noProof="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pPr rtl="0"/>
              <a:endParaRPr lang="tr-TR" noProof="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pPr rtl="0"/>
              <a:endParaRPr lang="tr-TR" noProof="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pPr rtl="0"/>
              <a:endParaRPr lang="tr-TR" noProof="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pPr rtl="0"/>
              <a:endParaRPr lang="tr-TR" noProof="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pPr rtl="0"/>
              <a:endParaRPr lang="tr-TR" noProof="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pPr rtl="0"/>
              <a:endParaRPr lang="tr-TR" noProof="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pPr rtl="0"/>
              <a:endParaRPr lang="tr-TR" noProof="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pPr rtl="0"/>
              <a:endParaRPr lang="tr-TR" noProof="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pPr rtl="0"/>
              <a:endParaRPr lang="tr-TR" noProof="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pPr rtl="0"/>
              <a:endParaRPr lang="tr-TR" noProof="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pPr rtl="0"/>
              <a:endParaRPr lang="tr-TR" noProof="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pPr rtl="0"/>
              <a:endParaRPr lang="tr-TR" noProof="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pPr rtl="0"/>
              <a:endParaRPr lang="tr-TR" noProof="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pPr rtl="0"/>
              <a:endParaRPr lang="tr-TR" noProof="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pPr rtl="0"/>
              <a:endParaRPr lang="tr-TR" noProof="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pPr rtl="0"/>
              <a:endParaRPr lang="tr-TR" noProof="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pPr rtl="0"/>
              <a:endParaRPr lang="tr-TR" noProof="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pPr rtl="0"/>
              <a:endParaRPr lang="tr-TR" noProof="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pPr rtl="0"/>
              <a:endParaRPr lang="tr-TR" noProof="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pPr rtl="0"/>
              <a:endParaRPr lang="tr-TR" noProof="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pPr rtl="0"/>
              <a:endParaRPr lang="tr-TR" noProof="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pPr rtl="0"/>
              <a:endParaRPr lang="tr-TR" noProof="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pPr rtl="0"/>
              <a:endParaRPr lang="tr-TR" noProof="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pPr rtl="0"/>
              <a:endParaRPr lang="tr-TR" noProof="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pPr rtl="0"/>
              <a:endParaRPr lang="tr-TR" noProof="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pPr rtl="0"/>
              <a:endParaRPr lang="tr-TR" noProof="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pPr rtl="0"/>
              <a:endParaRPr lang="tr-TR" noProof="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pPr rtl="0"/>
              <a:endParaRPr lang="tr-TR" noProof="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pPr rtl="0"/>
              <a:endParaRPr lang="tr-TR" noProof="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pPr rtl="0"/>
              <a:endParaRPr lang="tr-TR" noProof="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pPr rtl="0"/>
              <a:endParaRPr lang="tr-TR" noProof="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pPr rtl="0"/>
              <a:endParaRPr lang="tr-TR" noProof="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pPr rtl="0"/>
              <a:endParaRPr lang="tr-TR" noProof="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pPr rtl="0"/>
              <a:endParaRPr lang="tr-TR" noProof="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pPr rtl="0"/>
              <a:endParaRPr lang="tr-TR" noProof="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pPr rtl="0"/>
              <a:endParaRPr lang="tr-TR" noProof="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pPr rtl="0"/>
              <a:endParaRPr lang="tr-TR" noProof="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pPr rtl="0"/>
              <a:endParaRPr lang="tr-TR" noProof="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pPr rtl="0"/>
              <a:endParaRPr lang="tr-TR" noProof="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pPr rtl="0"/>
              <a:endParaRPr lang="tr-TR" noProof="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pPr rtl="0"/>
              <a:endParaRPr lang="tr-TR" noProof="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pPr rtl="0"/>
              <a:endParaRPr lang="tr-TR" noProof="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pPr rtl="0"/>
              <a:endParaRPr lang="tr-TR" noProof="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pPr rtl="0"/>
              <a:endParaRPr lang="tr-TR" noProof="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pPr rtl="0"/>
              <a:endParaRPr lang="tr-TR" noProof="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pPr rtl="0"/>
              <a:endParaRPr lang="tr-TR" noProof="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pPr rtl="0"/>
              <a:endParaRPr lang="tr-TR" noProof="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pPr rtl="0"/>
              <a:endParaRPr lang="tr-TR" noProof="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pPr rtl="0"/>
              <a:endParaRPr lang="tr-TR" noProof="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pPr rtl="0"/>
              <a:endParaRPr lang="tr-TR" noProof="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pPr rtl="0"/>
              <a:endParaRPr lang="tr-TR" noProof="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pPr rtl="0"/>
              <a:endParaRPr lang="tr-TR" noProof="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pPr rtl="0"/>
              <a:endParaRPr lang="tr-TR" noProof="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pPr rtl="0"/>
              <a:endParaRPr lang="tr-TR" noProof="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pPr rtl="0"/>
              <a:endParaRPr lang="tr-TR" noProof="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pPr rtl="0"/>
              <a:endParaRPr lang="tr-TR" noProof="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pPr rtl="0"/>
              <a:endParaRPr lang="tr-TR" noProof="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pPr rtl="0"/>
              <a:endParaRPr lang="tr-TR" noProof="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pPr rtl="0"/>
              <a:endParaRPr lang="tr-TR" noProof="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pPr rtl="0"/>
              <a:endParaRPr lang="tr-TR" noProof="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pPr rtl="0"/>
              <a:endParaRPr lang="tr-TR" noProof="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pPr rtl="0"/>
              <a:endParaRPr lang="tr-TR" noProof="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pPr rtl="0"/>
              <a:endParaRPr lang="tr-TR" noProof="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pPr rtl="0"/>
              <a:endParaRPr lang="tr-TR" noProof="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pPr rtl="0"/>
              <a:endParaRPr lang="tr-TR" noProof="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pPr rtl="0"/>
              <a:endParaRPr lang="tr-TR" noProof="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pPr rtl="0"/>
              <a:endParaRPr lang="tr-TR" noProof="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pPr rtl="0"/>
              <a:endParaRPr lang="tr-TR" noProof="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pPr rtl="0"/>
              <a:endParaRPr lang="tr-TR" noProof="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pPr rtl="0"/>
              <a:endParaRPr lang="tr-TR" noProof="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pPr rtl="0"/>
              <a:endParaRPr lang="tr-TR" noProof="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pPr rtl="0"/>
              <a:endParaRPr lang="tr-TR" noProof="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pPr rtl="0"/>
              <a:endParaRPr lang="tr-TR" noProof="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pPr rtl="0"/>
              <a:endParaRPr lang="tr-TR" noProof="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pPr rtl="0"/>
              <a:endParaRPr lang="tr-TR" noProof="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pPr rtl="0"/>
              <a:endParaRPr lang="tr-TR" noProof="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pPr rtl="0"/>
              <a:endParaRPr lang="tr-TR" noProof="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pPr rtl="0"/>
              <a:endParaRPr lang="tr-TR" noProof="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pPr rtl="0"/>
              <a:endParaRPr lang="tr-TR" noProof="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pPr rtl="0"/>
              <a:endParaRPr lang="tr-TR" noProof="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pPr rtl="0"/>
              <a:endParaRPr lang="tr-TR" noProof="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pPr rtl="0"/>
              <a:endParaRPr lang="tr-TR" noProof="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pPr rtl="0"/>
              <a:endParaRPr lang="tr-TR" noProof="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pPr rtl="0"/>
              <a:endParaRPr lang="tr-TR" noProof="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pPr rtl="0"/>
              <a:endParaRPr lang="tr-TR" noProof="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pPr rtl="0"/>
              <a:endParaRPr lang="tr-TR" noProof="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pPr rtl="0"/>
              <a:endParaRPr lang="tr-TR" noProof="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pPr rtl="0"/>
              <a:endParaRPr lang="tr-TR" noProof="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pPr rtl="0"/>
              <a:endParaRPr lang="tr-TR" noProof="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pPr rtl="0"/>
              <a:endParaRPr lang="tr-TR" noProof="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pPr rtl="0"/>
              <a:endParaRPr lang="tr-TR" noProof="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pPr rtl="0"/>
              <a:endParaRPr lang="tr-TR" noProof="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pPr rtl="0"/>
              <a:endParaRPr lang="tr-TR" noProof="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pPr rtl="0"/>
              <a:endParaRPr lang="tr-TR" noProof="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pPr rtl="0"/>
              <a:endParaRPr lang="tr-TR" noProof="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pPr rtl="0"/>
              <a:endParaRPr lang="tr-TR" noProof="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pPr rtl="0"/>
              <a:endParaRPr lang="tr-TR" noProof="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pPr rtl="0"/>
              <a:endParaRPr lang="tr-TR" noProof="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pPr rtl="0"/>
              <a:endParaRPr lang="tr-TR" noProof="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pPr rtl="0"/>
              <a:endParaRPr lang="tr-TR" noProof="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pPr rtl="0"/>
              <a:endParaRPr lang="tr-TR" noProof="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pPr rtl="0"/>
              <a:endParaRPr lang="tr-TR" noProof="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pPr rtl="0"/>
              <a:endParaRPr lang="tr-TR" noProof="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pPr rtl="0"/>
              <a:endParaRPr lang="tr-TR" noProof="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pPr rtl="0"/>
              <a:endParaRPr lang="tr-TR" noProof="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pPr rtl="0"/>
              <a:endParaRPr lang="tr-TR" noProof="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pPr rtl="0"/>
              <a:endParaRPr lang="tr-TR" noProof="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pPr rtl="0"/>
              <a:endParaRPr lang="tr-TR" noProof="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pPr rtl="0"/>
              <a:endParaRPr lang="tr-TR" noProof="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pPr rtl="0"/>
              <a:endParaRPr lang="tr-TR" noProof="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pPr rtl="0"/>
              <a:endParaRPr lang="tr-TR" noProof="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pPr rtl="0"/>
              <a:endParaRPr lang="tr-TR" noProof="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pPr rtl="0"/>
              <a:endParaRPr lang="tr-TR" noProof="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pPr rtl="0"/>
              <a:endParaRPr lang="tr-TR" noProof="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pPr rtl="0"/>
              <a:endParaRPr lang="tr-TR" noProof="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pPr rtl="0"/>
              <a:endParaRPr lang="tr-TR" noProof="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pPr rtl="0"/>
              <a:endParaRPr lang="tr-TR" noProof="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pPr rtl="0"/>
              <a:endParaRPr lang="tr-TR" noProof="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pPr rtl="0"/>
              <a:endParaRPr lang="tr-TR" noProof="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pPr rtl="0"/>
              <a:endParaRPr lang="tr-TR" noProof="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pPr rtl="0"/>
              <a:endParaRPr lang="tr-TR" noProof="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pPr rtl="0"/>
              <a:endParaRPr lang="tr-TR" noProof="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pPr rtl="0"/>
              <a:endParaRPr lang="tr-TR" noProof="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pPr rtl="0"/>
              <a:endParaRPr lang="tr-TR" noProof="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pPr rtl="0"/>
              <a:endParaRPr lang="tr-TR" noProof="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pPr rtl="0"/>
              <a:endParaRPr lang="tr-TR" noProof="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pPr rtl="0"/>
              <a:endParaRPr lang="tr-TR" noProof="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pPr rtl="0"/>
              <a:endParaRPr lang="tr-TR" noProof="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pPr rtl="0"/>
              <a:endParaRPr lang="tr-TR" noProof="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pPr rtl="0"/>
              <a:endParaRPr lang="tr-TR" noProof="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pPr rtl="0"/>
              <a:endParaRPr lang="tr-TR" noProof="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pPr rtl="0"/>
              <a:endParaRPr lang="tr-TR" noProof="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pPr rtl="0"/>
              <a:endParaRPr lang="tr-TR" noProof="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pPr rtl="0"/>
              <a:endParaRPr lang="tr-TR" noProof="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pPr rtl="0"/>
              <a:endParaRPr lang="tr-TR" noProof="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pPr rtl="0"/>
              <a:endParaRPr lang="tr-TR" noProof="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pPr rtl="0"/>
              <a:endParaRPr lang="tr-TR" noProof="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pPr rtl="0"/>
              <a:endParaRPr lang="tr-TR" noProof="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pPr rtl="0"/>
              <a:endParaRPr lang="tr-TR" noProof="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pPr rtl="0"/>
              <a:endParaRPr lang="tr-TR" noProof="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pPr rtl="0"/>
              <a:endParaRPr lang="tr-TR" noProof="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pPr rtl="0"/>
              <a:endParaRPr lang="tr-TR" noProof="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pPr rtl="0"/>
              <a:endParaRPr lang="tr-TR" noProof="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pPr rtl="0"/>
              <a:endParaRPr lang="tr-TR" noProof="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pPr rtl="0"/>
              <a:endParaRPr lang="tr-TR" noProof="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pPr rtl="0"/>
              <a:endParaRPr lang="tr-TR" noProof="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pPr rtl="0"/>
              <a:endParaRPr lang="tr-TR" noProof="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pPr rtl="0"/>
              <a:endParaRPr lang="tr-TR" noProof="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pPr rtl="0"/>
              <a:endParaRPr lang="tr-TR" noProof="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pPr rtl="0"/>
              <a:endParaRPr lang="tr-TR" noProof="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pPr rtl="0"/>
              <a:endParaRPr lang="tr-TR" noProof="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pPr rtl="0"/>
              <a:endParaRPr lang="tr-TR" noProof="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pPr rtl="0"/>
              <a:endParaRPr lang="tr-TR" noProof="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pPr rtl="0"/>
              <a:endParaRPr lang="tr-TR" noProof="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pPr rtl="0"/>
              <a:endParaRPr lang="tr-TR" noProof="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pPr rtl="0"/>
              <a:endParaRPr lang="tr-TR" noProof="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pPr rtl="0"/>
              <a:endParaRPr lang="tr-TR" noProof="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pPr rtl="0"/>
              <a:endParaRPr lang="tr-TR" noProof="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pPr rtl="0"/>
              <a:endParaRPr lang="tr-TR" noProof="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pPr rtl="0"/>
              <a:endParaRPr lang="tr-TR" noProof="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pPr rtl="0"/>
              <a:endParaRPr lang="tr-TR" noProof="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pPr rtl="0"/>
              <a:endParaRPr lang="tr-TR" noProof="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pPr rtl="0"/>
              <a:endParaRPr lang="tr-TR" noProof="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pPr rtl="0"/>
              <a:endParaRPr lang="tr-TR" noProof="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pPr rtl="0"/>
              <a:endParaRPr lang="tr-TR" noProof="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pPr rtl="0"/>
              <a:endParaRPr lang="tr-TR" noProof="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pPr rtl="0"/>
              <a:endParaRPr lang="tr-TR" noProof="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pPr rtl="0"/>
              <a:endParaRPr lang="tr-TR" noProof="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pPr rtl="0"/>
              <a:endParaRPr lang="tr-TR" noProof="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pPr rtl="0"/>
              <a:endParaRPr lang="tr-TR" noProof="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pPr rtl="0"/>
              <a:endParaRPr lang="tr-TR" noProof="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pPr rtl="0"/>
              <a:endParaRPr lang="tr-TR" noProof="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pPr rtl="0"/>
              <a:endParaRPr lang="tr-TR" noProof="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pPr rtl="0"/>
              <a:endParaRPr lang="tr-TR" noProof="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pPr rtl="0"/>
              <a:endParaRPr lang="tr-TR" noProof="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pPr rtl="0"/>
              <a:endParaRPr lang="tr-TR" noProof="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pPr rtl="0"/>
              <a:endParaRPr lang="tr-TR" noProof="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pPr rtl="0"/>
              <a:endParaRPr lang="tr-TR" noProof="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pPr rtl="0"/>
              <a:endParaRPr lang="tr-TR" noProof="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pPr rtl="0"/>
              <a:endParaRPr lang="tr-TR" noProof="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pPr rtl="0"/>
              <a:endParaRPr lang="tr-TR" noProof="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pPr rtl="0"/>
              <a:endParaRPr lang="tr-TR" noProof="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pPr rtl="0"/>
              <a:endParaRPr lang="tr-TR" noProof="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pPr rtl="0"/>
              <a:endParaRPr lang="tr-TR" noProof="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pPr rtl="0"/>
              <a:endParaRPr lang="tr-TR" noProof="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pPr rtl="0"/>
              <a:endParaRPr lang="tr-TR" noProof="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pPr rtl="0"/>
              <a:endParaRPr lang="tr-TR" noProof="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pPr rtl="0"/>
              <a:endParaRPr lang="tr-TR" noProof="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pPr rtl="0"/>
              <a:endParaRPr lang="tr-TR" noProof="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pPr rtl="0"/>
              <a:endParaRPr lang="tr-TR" noProof="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pPr rtl="0"/>
              <a:endParaRPr lang="tr-TR" noProof="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pPr rtl="0"/>
              <a:endParaRPr lang="tr-TR" noProof="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pPr rtl="0"/>
              <a:endParaRPr lang="tr-TR" noProof="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pPr rtl="0"/>
              <a:endParaRPr lang="tr-TR" noProof="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pPr rtl="0"/>
              <a:endParaRPr lang="tr-TR" noProof="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pPr rtl="0"/>
              <a:endParaRPr lang="tr-TR" noProof="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pPr rtl="0"/>
              <a:endParaRPr lang="tr-TR" noProof="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pPr rtl="0"/>
              <a:endParaRPr lang="tr-TR" noProof="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pPr rtl="0"/>
              <a:endParaRPr lang="tr-TR" noProof="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pPr rtl="0"/>
              <a:endParaRPr lang="tr-TR" noProof="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pPr rtl="0"/>
              <a:endParaRPr lang="tr-TR" noProof="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pPr rtl="0"/>
              <a:endParaRPr lang="tr-TR" noProof="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pPr rtl="0"/>
              <a:endParaRPr lang="tr-TR" noProof="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pPr rtl="0"/>
              <a:endParaRPr lang="tr-TR" noProof="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pPr rtl="0"/>
              <a:endParaRPr lang="tr-TR" noProof="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pPr rtl="0"/>
              <a:endParaRPr lang="tr-TR" noProof="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pPr rtl="0"/>
              <a:endParaRPr lang="tr-TR" noProof="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pPr rtl="0"/>
              <a:endParaRPr lang="tr-TR" noProof="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pPr rtl="0"/>
              <a:endParaRPr lang="tr-TR" noProof="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pPr rtl="0"/>
              <a:endParaRPr lang="tr-TR" noProof="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pPr rtl="0"/>
              <a:endParaRPr lang="tr-TR" noProof="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pPr rtl="0"/>
              <a:endParaRPr lang="tr-TR" noProof="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pPr rtl="0"/>
              <a:endParaRPr lang="tr-TR" noProof="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pPr rtl="0"/>
              <a:endParaRPr lang="tr-TR" noProof="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pPr rtl="0"/>
              <a:endParaRPr lang="tr-TR" noProof="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pPr rtl="0"/>
              <a:endParaRPr lang="tr-TR" noProof="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pPr rtl="0"/>
              <a:endParaRPr lang="tr-TR" noProof="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pPr rtl="0"/>
              <a:endParaRPr lang="tr-TR" noProof="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pPr rtl="0"/>
              <a:endParaRPr lang="tr-TR" noProof="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pPr rtl="0"/>
              <a:endParaRPr lang="tr-TR" noProof="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pPr rtl="0"/>
              <a:endParaRPr lang="tr-TR" noProof="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pPr rtl="0"/>
              <a:endParaRPr lang="tr-TR" noProof="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pPr rtl="0"/>
              <a:endParaRPr lang="tr-TR" noProof="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pPr rtl="0"/>
              <a:endParaRPr lang="tr-TR" noProof="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pPr rtl="0"/>
              <a:endParaRPr lang="tr-TR" noProof="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pPr rtl="0"/>
              <a:endParaRPr lang="tr-TR" noProof="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pPr rtl="0"/>
              <a:endParaRPr lang="tr-TR" noProof="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pPr rtl="0"/>
              <a:endParaRPr lang="tr-TR" noProof="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pPr rtl="0"/>
              <a:endParaRPr lang="tr-TR" noProof="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pPr rtl="0"/>
              <a:endParaRPr lang="tr-TR" noProof="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pPr rtl="0"/>
              <a:endParaRPr lang="tr-TR" noProof="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pPr rtl="0"/>
              <a:endParaRPr lang="tr-TR" noProof="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pPr rtl="0"/>
              <a:endParaRPr lang="tr-TR" noProof="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pPr rtl="0"/>
              <a:endParaRPr lang="tr-TR" noProof="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pPr rtl="0"/>
              <a:endParaRPr lang="tr-TR" noProof="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pPr rtl="0"/>
              <a:endParaRPr lang="tr-TR" noProof="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pPr rtl="0"/>
              <a:endParaRPr lang="tr-TR" noProof="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pPr rtl="0"/>
              <a:endParaRPr lang="tr-TR" noProof="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pPr rtl="0"/>
              <a:endParaRPr lang="tr-TR" noProof="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pPr rtl="0"/>
              <a:endParaRPr lang="tr-TR" noProof="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pPr rtl="0"/>
              <a:endParaRPr lang="tr-TR" noProof="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pPr rtl="0"/>
              <a:endParaRPr lang="tr-TR" noProof="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pPr rtl="0"/>
              <a:endParaRPr lang="tr-TR" noProof="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pPr rtl="0"/>
              <a:endParaRPr lang="tr-TR" noProof="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pPr rtl="0"/>
              <a:endParaRPr lang="tr-TR" noProof="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pPr rtl="0"/>
              <a:endParaRPr lang="tr-TR" noProof="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pPr rtl="0"/>
              <a:endParaRPr lang="tr-TR" noProof="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pPr rtl="0"/>
              <a:endParaRPr lang="tr-TR" noProof="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pPr rtl="0"/>
              <a:endParaRPr lang="tr-TR" noProof="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pPr rtl="0"/>
              <a:endParaRPr lang="tr-TR" noProof="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pPr rtl="0"/>
              <a:endParaRPr lang="tr-TR" noProof="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pPr rtl="0"/>
              <a:endParaRPr lang="tr-TR" noProof="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pPr rtl="0"/>
              <a:endParaRPr lang="tr-TR" noProof="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pPr rtl="0"/>
              <a:endParaRPr lang="tr-TR" noProof="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pPr rtl="0"/>
              <a:endParaRPr lang="tr-TR" noProof="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pPr rtl="0"/>
              <a:endParaRPr lang="tr-TR" noProof="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pPr rtl="0"/>
              <a:endParaRPr lang="tr-TR" noProof="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pPr rtl="0"/>
              <a:endParaRPr lang="tr-TR" noProof="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pPr rtl="0"/>
              <a:endParaRPr lang="tr-TR" noProof="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pPr rtl="0"/>
              <a:endParaRPr lang="tr-TR" noProof="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pPr rtl="0"/>
              <a:endParaRPr lang="tr-TR" noProof="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pPr rtl="0"/>
              <a:endParaRPr lang="tr-TR" noProof="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pPr rtl="0"/>
              <a:endParaRPr lang="tr-TR" noProof="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pPr rtl="0"/>
              <a:endParaRPr lang="tr-TR" noProof="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pPr rtl="0"/>
              <a:endParaRPr lang="tr-TR" noProof="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pPr rtl="0"/>
              <a:endParaRPr lang="tr-TR" noProof="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pPr rtl="0"/>
              <a:endParaRPr lang="tr-TR" noProof="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pPr rtl="0"/>
              <a:endParaRPr lang="tr-TR" noProof="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pPr rtl="0"/>
              <a:endParaRPr lang="tr-TR" noProof="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pPr rtl="0"/>
              <a:endParaRPr lang="tr-TR" noProof="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pPr rtl="0"/>
              <a:endParaRPr lang="tr-TR" noProof="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pPr rtl="0"/>
              <a:endParaRPr lang="tr-TR" noProof="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pPr rtl="0"/>
              <a:endParaRPr lang="tr-TR" noProof="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pPr rtl="0"/>
              <a:endParaRPr lang="tr-TR" noProof="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pPr rtl="0"/>
              <a:endParaRPr lang="tr-TR" noProof="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pPr rtl="0"/>
              <a:endParaRPr lang="tr-TR" noProof="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pPr rtl="0"/>
              <a:endParaRPr lang="tr-TR" noProof="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pPr rtl="0"/>
              <a:endParaRPr lang="tr-TR" noProof="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pPr rtl="0"/>
              <a:endParaRPr lang="tr-TR" noProof="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pPr rtl="0"/>
              <a:endParaRPr lang="tr-TR" noProof="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pPr rtl="0"/>
              <a:endParaRPr lang="tr-TR" noProof="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pPr rtl="0"/>
              <a:endParaRPr lang="tr-TR" noProof="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pPr rtl="0"/>
              <a:endParaRPr lang="tr-TR" noProof="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pPr rtl="0"/>
              <a:endParaRPr lang="tr-TR" noProof="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pPr rtl="0"/>
              <a:endParaRPr lang="tr-TR" noProof="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pPr rtl="0"/>
              <a:endParaRPr lang="tr-TR" noProof="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pPr rtl="0"/>
              <a:endParaRPr lang="tr-TR" noProof="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pPr rtl="0"/>
              <a:endParaRPr lang="tr-TR" noProof="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pPr rtl="0"/>
              <a:endParaRPr lang="tr-TR" noProof="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pPr rtl="0"/>
              <a:endParaRPr lang="tr-TR" noProof="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pPr rtl="0"/>
              <a:endParaRPr lang="tr-TR" noProof="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pPr rtl="0"/>
              <a:endParaRPr lang="tr-TR" noProof="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pPr rtl="0"/>
              <a:endParaRPr lang="tr-TR" noProof="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pPr rtl="0"/>
              <a:endParaRPr lang="tr-TR" noProof="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pPr rtl="0"/>
              <a:endParaRPr lang="tr-TR" noProof="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pPr rtl="0"/>
              <a:endParaRPr lang="tr-TR" noProof="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pPr rtl="0"/>
              <a:endParaRPr lang="tr-TR" noProof="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pPr rtl="0"/>
              <a:endParaRPr lang="tr-TR" noProof="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pPr rtl="0"/>
              <a:endParaRPr lang="tr-TR" noProof="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pPr rtl="0"/>
              <a:endParaRPr lang="tr-TR" noProof="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pPr rtl="0"/>
              <a:endParaRPr lang="tr-TR" noProof="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pPr rtl="0"/>
              <a:endParaRPr lang="tr-TR" noProof="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pPr rtl="0"/>
              <a:endParaRPr lang="tr-TR" noProof="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pPr rtl="0"/>
              <a:endParaRPr lang="tr-TR" noProof="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pPr rtl="0"/>
              <a:endParaRPr lang="tr-TR" noProof="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pPr rtl="0"/>
              <a:endParaRPr lang="tr-TR" noProof="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pPr rtl="0"/>
              <a:endParaRPr lang="tr-TR" noProof="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pPr rtl="0"/>
              <a:endParaRPr lang="tr-TR" noProof="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pPr rtl="0"/>
              <a:endParaRPr lang="tr-TR" noProof="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pPr rtl="0"/>
              <a:endParaRPr lang="tr-TR" noProof="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pPr rtl="0"/>
              <a:endParaRPr lang="tr-TR" noProof="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pPr rtl="0"/>
              <a:endParaRPr lang="tr-TR" noProof="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pPr rtl="0"/>
              <a:endParaRPr lang="tr-TR" noProof="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pPr rtl="0"/>
              <a:endParaRPr lang="tr-TR" noProof="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pPr rtl="0"/>
              <a:endParaRPr lang="tr-TR" noProof="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pPr rtl="0"/>
              <a:endParaRPr lang="tr-TR" noProof="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pPr rtl="0"/>
              <a:endParaRPr lang="tr-TR" noProof="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pPr rtl="0"/>
              <a:endParaRPr lang="tr-TR" noProof="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pPr rtl="0"/>
              <a:endParaRPr lang="tr-TR" noProof="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pPr rtl="0"/>
              <a:endParaRPr lang="tr-TR" noProof="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pPr rtl="0"/>
              <a:endParaRPr lang="tr-TR" noProof="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pPr rtl="0"/>
              <a:endParaRPr lang="tr-TR" noProof="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pPr rtl="0"/>
              <a:endParaRPr lang="tr-TR" noProof="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pPr rtl="0"/>
              <a:endParaRPr lang="tr-TR" noProof="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pPr rtl="0"/>
              <a:endParaRPr lang="tr-TR" noProof="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pPr rtl="0"/>
              <a:endParaRPr lang="tr-TR" noProof="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pPr rtl="0"/>
              <a:endParaRPr lang="tr-TR" noProof="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pPr rtl="0"/>
              <a:endParaRPr lang="tr-TR" noProof="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pPr rtl="0"/>
              <a:endParaRPr lang="tr-TR" noProof="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pPr rtl="0"/>
              <a:endParaRPr lang="tr-TR" noProof="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pPr rtl="0"/>
              <a:endParaRPr lang="tr-TR" noProof="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pPr rtl="0"/>
              <a:endParaRPr lang="tr-TR" noProof="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pPr rtl="0"/>
              <a:endParaRPr lang="tr-TR" noProof="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pPr rtl="0"/>
              <a:endParaRPr lang="tr-TR" noProof="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pPr rtl="0"/>
              <a:endParaRPr lang="tr-TR" noProof="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pPr rtl="0"/>
              <a:endParaRPr lang="tr-TR" noProof="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pPr rtl="0"/>
              <a:endParaRPr lang="tr-TR" noProof="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pPr rtl="0"/>
              <a:endParaRPr lang="tr-TR" noProof="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pPr rtl="0"/>
              <a:endParaRPr lang="tr-TR" noProof="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pPr rtl="0"/>
              <a:endParaRPr lang="tr-TR" noProof="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pPr rtl="0"/>
              <a:endParaRPr lang="tr-TR" noProof="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pPr rtl="0"/>
              <a:endParaRPr lang="tr-TR" noProof="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pPr rtl="0"/>
              <a:endParaRPr lang="tr-TR" noProof="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pPr rtl="0"/>
              <a:endParaRPr lang="tr-TR" noProof="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pPr rtl="0"/>
              <a:endParaRPr lang="tr-TR" noProof="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pPr rtl="0"/>
              <a:endParaRPr lang="tr-TR" noProof="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pPr rtl="0"/>
              <a:endParaRPr lang="tr-TR" noProof="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pPr rtl="0"/>
              <a:endParaRPr lang="tr-TR" noProof="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pPr rtl="0"/>
              <a:endParaRPr lang="tr-TR" noProof="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pPr rtl="0"/>
              <a:endParaRPr lang="tr-TR" noProof="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pPr rtl="0"/>
              <a:endParaRPr lang="tr-TR" noProof="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pPr rtl="0"/>
              <a:endParaRPr lang="tr-TR" noProof="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pPr rtl="0"/>
              <a:endParaRPr lang="tr-TR" noProof="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pPr rtl="0"/>
              <a:endParaRPr lang="tr-TR" noProof="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pPr rtl="0"/>
              <a:endParaRPr lang="tr-TR" noProof="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pPr rtl="0"/>
              <a:endParaRPr lang="tr-TR" noProof="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pPr rtl="0"/>
              <a:endParaRPr lang="tr-TR" noProof="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pPr rtl="0"/>
              <a:endParaRPr lang="tr-TR" noProof="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pPr rtl="0"/>
              <a:endParaRPr lang="tr-TR" noProof="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pPr rtl="0"/>
              <a:endParaRPr lang="tr-TR" noProof="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pPr rtl="0"/>
              <a:endParaRPr lang="tr-TR" noProof="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pPr rtl="0"/>
              <a:endParaRPr lang="tr-TR" noProof="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pPr rtl="0"/>
              <a:endParaRPr lang="tr-TR" noProof="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pPr rtl="0"/>
              <a:endParaRPr lang="tr-TR" noProof="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pPr rtl="0"/>
              <a:endParaRPr lang="tr-TR" noProof="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pPr rtl="0"/>
              <a:endParaRPr lang="tr-TR" noProof="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pPr rtl="0"/>
              <a:endParaRPr lang="tr-TR" noProof="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pPr rtl="0"/>
              <a:endParaRPr lang="tr-TR" noProof="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pPr rtl="0"/>
              <a:endParaRPr lang="tr-TR" noProof="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pPr rtl="0"/>
              <a:endParaRPr lang="tr-TR" noProof="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pPr rtl="0"/>
              <a:endParaRPr lang="tr-TR" noProof="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pPr rtl="0"/>
              <a:endParaRPr lang="tr-TR" noProof="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pPr rtl="0"/>
              <a:endParaRPr lang="tr-TR" noProof="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pPr rtl="0"/>
              <a:endParaRPr lang="tr-TR" noProof="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pPr rtl="0"/>
              <a:endParaRPr lang="tr-TR" noProof="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pPr rtl="0"/>
              <a:endParaRPr lang="tr-TR" noProof="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pPr rtl="0"/>
              <a:endParaRPr lang="tr-TR" noProof="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pPr rtl="0"/>
              <a:endParaRPr lang="tr-TR" noProof="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pPr rtl="0"/>
              <a:endParaRPr lang="tr-TR" noProof="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pPr rtl="0"/>
              <a:endParaRPr lang="tr-TR" noProof="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pPr rtl="0"/>
              <a:endParaRPr lang="tr-TR" noProof="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pPr rtl="0"/>
              <a:endParaRPr lang="tr-TR" noProof="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pPr rtl="0"/>
              <a:endParaRPr lang="tr-TR" noProof="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pPr rtl="0"/>
              <a:endParaRPr lang="tr-TR" noProof="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pPr rtl="0"/>
              <a:endParaRPr lang="tr-TR" noProof="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pPr rtl="0"/>
              <a:endParaRPr lang="tr-TR" noProof="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pPr rtl="0"/>
              <a:endParaRPr lang="tr-TR" noProof="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pPr rtl="0"/>
              <a:endParaRPr lang="tr-TR" noProof="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pPr rtl="0"/>
              <a:endParaRPr lang="tr-TR" noProof="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pPr rtl="0"/>
              <a:endParaRPr lang="tr-TR" noProof="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pPr rtl="0"/>
              <a:endParaRPr lang="tr-TR" noProof="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pPr rtl="0"/>
              <a:endParaRPr lang="tr-TR" noProof="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pPr rtl="0"/>
              <a:endParaRPr lang="tr-TR" noProof="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pPr rtl="0"/>
              <a:endParaRPr lang="tr-TR" noProof="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pPr rtl="0"/>
              <a:endParaRPr lang="tr-TR" noProof="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pPr rtl="0"/>
              <a:endParaRPr lang="tr-TR" noProof="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pPr rtl="0"/>
              <a:endParaRPr lang="tr-TR" noProof="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pPr rtl="0"/>
              <a:endParaRPr lang="tr-TR" noProof="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pPr rtl="0"/>
              <a:endParaRPr lang="tr-TR" noProof="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pPr rtl="0"/>
              <a:endParaRPr lang="tr-TR" noProof="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pPr rtl="0"/>
              <a:endParaRPr lang="tr-TR" noProof="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pPr rtl="0"/>
              <a:endParaRPr lang="tr-TR" noProof="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pPr rtl="0"/>
              <a:endParaRPr lang="tr-TR" noProof="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pPr rtl="0"/>
              <a:endParaRPr lang="tr-TR" noProof="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pPr rtl="0"/>
              <a:endParaRPr lang="tr-TR" noProof="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pPr rtl="0"/>
              <a:endParaRPr lang="tr-TR" noProof="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pPr rtl="0"/>
              <a:endParaRPr lang="tr-TR" noProof="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pPr rtl="0"/>
              <a:endParaRPr lang="tr-TR" noProof="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pPr rtl="0"/>
              <a:endParaRPr lang="tr-TR" noProof="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pPr rtl="0"/>
              <a:endParaRPr lang="tr-TR" noProof="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pPr rtl="0"/>
              <a:endParaRPr lang="tr-TR" noProof="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pPr rtl="0"/>
              <a:endParaRPr lang="tr-TR" noProof="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pPr rtl="0"/>
              <a:endParaRPr lang="tr-TR" noProof="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pPr rtl="0"/>
              <a:endParaRPr lang="tr-TR" noProof="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pPr rtl="0"/>
              <a:endParaRPr lang="tr-TR" noProof="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pPr rtl="0"/>
              <a:endParaRPr lang="tr-TR" noProof="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pPr rtl="0"/>
              <a:endParaRPr lang="tr-TR" noProof="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pPr rtl="0"/>
              <a:endParaRPr lang="tr-TR" noProof="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pPr rtl="0"/>
              <a:endParaRPr lang="tr-TR" noProof="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pPr rtl="0"/>
              <a:endParaRPr lang="tr-TR" noProof="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pPr rtl="0"/>
              <a:endParaRPr lang="tr-TR" noProof="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pPr rtl="0"/>
              <a:endParaRPr lang="tr-TR" noProof="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pPr rtl="0"/>
              <a:endParaRPr lang="tr-TR" noProof="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pPr rtl="0"/>
              <a:endParaRPr lang="tr-TR" noProof="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pPr rtl="0"/>
              <a:endParaRPr lang="tr-TR" noProof="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pPr rtl="0"/>
              <a:endParaRPr lang="tr-TR" noProof="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pPr rtl="0"/>
              <a:endParaRPr lang="tr-TR" noProof="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pPr rtl="0"/>
              <a:endParaRPr lang="tr-TR" noProof="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pPr rtl="0"/>
              <a:endParaRPr lang="tr-TR" noProof="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pPr rtl="0"/>
              <a:endParaRPr lang="tr-TR" noProof="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pPr rtl="0"/>
              <a:endParaRPr lang="tr-TR" noProof="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pPr rtl="0"/>
              <a:endParaRPr lang="tr-TR" noProof="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pPr rtl="0"/>
              <a:endParaRPr lang="tr-TR" noProof="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pPr rtl="0"/>
              <a:endParaRPr lang="tr-TR" noProof="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pPr rtl="0"/>
              <a:endParaRPr lang="tr-TR" noProof="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pPr rtl="0"/>
              <a:endParaRPr lang="tr-TR" noProof="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pPr rtl="0"/>
              <a:endParaRPr lang="tr-TR" noProof="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pPr rtl="0"/>
              <a:endParaRPr lang="tr-TR" noProof="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pPr rtl="0"/>
              <a:endParaRPr lang="tr-TR" noProof="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pPr rtl="0"/>
              <a:endParaRPr lang="tr-TR" noProof="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pPr rtl="0"/>
              <a:endParaRPr lang="tr-TR" noProof="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pPr rtl="0"/>
              <a:endParaRPr lang="tr-TR" noProof="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pPr rtl="0"/>
              <a:endParaRPr lang="tr-TR" noProof="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pPr rtl="0"/>
              <a:endParaRPr lang="tr-TR" noProof="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pPr rtl="0"/>
              <a:endParaRPr lang="tr-TR" noProof="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pPr rtl="0"/>
              <a:endParaRPr lang="tr-TR" noProof="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pPr rtl="0"/>
              <a:endParaRPr lang="tr-TR" noProof="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pPr rtl="0"/>
              <a:endParaRPr lang="tr-TR" noProof="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pPr rtl="0"/>
              <a:endParaRPr lang="tr-TR" noProof="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pPr rtl="0"/>
              <a:endParaRPr lang="tr-TR" noProof="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pPr rtl="0"/>
              <a:endParaRPr lang="tr-TR" noProof="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pPr rtl="0"/>
              <a:endParaRPr lang="tr-TR" noProof="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pPr rtl="0"/>
              <a:endParaRPr lang="tr-TR" noProof="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pPr rtl="0"/>
              <a:endParaRPr lang="tr-TR" noProof="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pPr rtl="0"/>
              <a:endParaRPr lang="tr-TR" noProof="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pPr rtl="0"/>
              <a:endParaRPr lang="tr-TR" noProof="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pPr rtl="0"/>
              <a:endParaRPr lang="tr-TR" noProof="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pPr rtl="0"/>
              <a:endParaRPr lang="tr-TR" noProof="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pPr rtl="0"/>
              <a:endParaRPr lang="tr-TR" noProof="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pPr rtl="0"/>
              <a:endParaRPr lang="tr-TR" noProof="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pPr rtl="0"/>
              <a:endParaRPr lang="tr-TR" noProof="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pPr rtl="0"/>
              <a:endParaRPr lang="tr-TR" noProof="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pPr rtl="0"/>
              <a:endParaRPr lang="tr-TR" noProof="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pPr rtl="0"/>
              <a:endParaRPr lang="tr-TR" noProof="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pPr rtl="0"/>
              <a:endParaRPr lang="tr-TR" noProof="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pPr rtl="0"/>
              <a:endParaRPr lang="tr-TR" noProof="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pPr rtl="0"/>
              <a:endParaRPr lang="tr-TR" noProof="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pPr rtl="0"/>
              <a:endParaRPr lang="tr-TR" noProof="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pPr rtl="0"/>
              <a:endParaRPr lang="tr-TR" noProof="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pPr rtl="0"/>
              <a:endParaRPr lang="tr-TR" noProof="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pPr rtl="0"/>
              <a:endParaRPr lang="tr-TR" noProof="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pPr rtl="0"/>
              <a:endParaRPr lang="tr-TR" noProof="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pPr rtl="0"/>
              <a:endParaRPr lang="tr-TR" noProof="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pPr rtl="0"/>
              <a:endParaRPr lang="tr-TR" noProof="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pPr rtl="0"/>
              <a:endParaRPr lang="tr-TR" noProof="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pPr rtl="0"/>
              <a:endParaRPr lang="tr-TR" noProof="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pPr rtl="0"/>
              <a:endParaRPr lang="tr-TR" noProof="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pPr rtl="0"/>
              <a:endParaRPr lang="tr-TR" noProof="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pPr rtl="0"/>
              <a:endParaRPr lang="tr-TR" noProof="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pPr rtl="0"/>
              <a:endParaRPr lang="tr-TR" noProof="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pPr rtl="0"/>
              <a:endParaRPr lang="tr-TR" noProof="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pPr rtl="0"/>
              <a:endParaRPr lang="tr-TR" noProof="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pPr rtl="0"/>
              <a:endParaRPr lang="tr-TR" noProof="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pPr rtl="0"/>
              <a:endParaRPr lang="tr-TR" noProof="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pPr rtl="0"/>
              <a:endParaRPr lang="tr-TR" noProof="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pPr rtl="0"/>
              <a:endParaRPr lang="tr-TR" noProof="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pPr rtl="0"/>
              <a:endParaRPr lang="tr-TR" noProof="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pPr rtl="0"/>
              <a:endParaRPr lang="tr-TR" noProof="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pPr rtl="0"/>
              <a:endParaRPr lang="tr-TR" noProof="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pPr rtl="0"/>
              <a:endParaRPr lang="tr-TR" noProof="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pPr rtl="0"/>
              <a:endParaRPr lang="tr-TR" noProof="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pPr rtl="0"/>
              <a:endParaRPr lang="tr-TR" noProof="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pPr rtl="0"/>
              <a:endParaRPr lang="tr-TR" noProof="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pPr rtl="0"/>
              <a:endParaRPr lang="tr-TR" noProof="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pPr rtl="0"/>
              <a:endParaRPr lang="tr-TR" noProof="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pPr rtl="0"/>
              <a:endParaRPr lang="tr-TR" noProof="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pPr rtl="0"/>
              <a:endParaRPr lang="tr-TR" noProof="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pPr rtl="0"/>
              <a:endParaRPr lang="tr-TR" noProof="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pPr rtl="0"/>
              <a:endParaRPr lang="tr-TR" noProof="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pPr rtl="0"/>
              <a:endParaRPr lang="tr-TR" noProof="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pPr rtl="0"/>
              <a:endParaRPr lang="tr-TR" noProof="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pPr rtl="0"/>
              <a:endParaRPr lang="tr-TR" noProof="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pPr rtl="0"/>
              <a:endParaRPr lang="tr-TR" noProof="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pPr rtl="0"/>
              <a:endParaRPr lang="tr-TR" noProof="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pPr rtl="0"/>
              <a:endParaRPr lang="tr-TR" noProof="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pPr rtl="0"/>
              <a:endParaRPr lang="tr-TR" noProof="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pPr rtl="0"/>
              <a:endParaRPr lang="tr-TR" noProof="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pPr rtl="0"/>
              <a:endParaRPr lang="tr-TR" noProof="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pPr rtl="0"/>
              <a:endParaRPr lang="tr-TR" noProof="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pPr rtl="0"/>
              <a:endParaRPr lang="tr-TR" noProof="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pPr rtl="0"/>
              <a:endParaRPr lang="tr-TR" noProof="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pPr rtl="0"/>
              <a:endParaRPr lang="tr-TR" noProof="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pPr rtl="0"/>
              <a:endParaRPr lang="tr-TR" noProof="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pPr rtl="0"/>
              <a:endParaRPr lang="tr-TR" noProof="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pPr rtl="0"/>
              <a:endParaRPr lang="tr-TR" noProof="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pPr rtl="0"/>
              <a:endParaRPr lang="tr-TR" noProof="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pPr rtl="0"/>
              <a:endParaRPr lang="tr-TR" noProof="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pPr rtl="0"/>
              <a:endParaRPr lang="tr-TR" noProof="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pPr rtl="0"/>
              <a:endParaRPr lang="tr-TR" noProof="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pPr rtl="0"/>
              <a:endParaRPr lang="tr-TR" noProof="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pPr rtl="0"/>
              <a:endParaRPr lang="tr-TR" noProof="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pPr rtl="0"/>
              <a:endParaRPr lang="tr-TR" noProof="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pPr rtl="0"/>
              <a:endParaRPr lang="tr-TR" noProof="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pPr rtl="0"/>
              <a:endParaRPr lang="tr-TR" noProof="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pPr rtl="0"/>
              <a:endParaRPr lang="tr-TR" noProof="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pPr rtl="0"/>
              <a:endParaRPr lang="tr-TR" noProof="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pPr rtl="0"/>
              <a:endParaRPr lang="tr-TR" noProof="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pPr rtl="0"/>
              <a:endParaRPr lang="tr-TR" noProof="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pPr rtl="0"/>
              <a:endParaRPr lang="tr-TR" noProof="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pPr rtl="0"/>
              <a:endParaRPr lang="tr-TR" noProof="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pPr rtl="0"/>
              <a:endParaRPr lang="tr-TR" noProof="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pPr rtl="0"/>
              <a:endParaRPr lang="tr-TR" noProof="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pPr rtl="0"/>
              <a:endParaRPr lang="tr-TR" noProof="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pPr rtl="0"/>
              <a:endParaRPr lang="tr-TR" noProof="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pPr rtl="0"/>
              <a:endParaRPr lang="tr-TR" noProof="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pPr rtl="0"/>
              <a:endParaRPr lang="tr-TR" noProof="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pPr rtl="0"/>
              <a:endParaRPr lang="tr-TR" noProof="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pPr rtl="0"/>
              <a:endParaRPr lang="tr-TR" noProof="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pPr rtl="0"/>
              <a:endParaRPr lang="tr-TR" noProof="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pPr rtl="0"/>
              <a:endParaRPr lang="tr-TR" noProof="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pPr rtl="0"/>
              <a:endParaRPr lang="tr-TR" noProof="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pPr rtl="0"/>
              <a:endParaRPr lang="tr-TR" noProof="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pPr rtl="0"/>
              <a:endParaRPr lang="tr-TR" noProof="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pPr rtl="0"/>
              <a:endParaRPr lang="tr-TR" noProof="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pPr rtl="0"/>
              <a:endParaRPr lang="tr-TR" noProof="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pPr rtl="0"/>
              <a:endParaRPr lang="tr-TR" noProof="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pPr rtl="0"/>
              <a:endParaRPr lang="tr-TR" noProof="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pPr rtl="0"/>
              <a:endParaRPr lang="tr-TR" noProof="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pPr rtl="0"/>
              <a:endParaRPr lang="tr-TR" noProof="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pPr rtl="0"/>
              <a:endParaRPr lang="tr-TR" noProof="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pPr rtl="0"/>
              <a:endParaRPr lang="tr-TR" noProof="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pPr rtl="0"/>
              <a:endParaRPr lang="tr-TR" noProof="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pPr rtl="0"/>
              <a:endParaRPr lang="tr-TR" noProof="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pPr rtl="0"/>
              <a:endParaRPr lang="tr-TR" noProof="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pPr rtl="0"/>
              <a:endParaRPr lang="tr-TR" noProof="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pPr rtl="0"/>
              <a:endParaRPr lang="tr-TR" noProof="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pPr rtl="0"/>
              <a:endParaRPr lang="tr-TR" noProof="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pPr rtl="0"/>
              <a:endParaRPr lang="tr-TR" noProof="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pPr rtl="0"/>
              <a:endParaRPr lang="tr-TR" noProof="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pPr rtl="0"/>
              <a:endParaRPr lang="tr-TR" noProof="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pPr rtl="0"/>
              <a:endParaRPr lang="tr-TR" noProof="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pPr rtl="0"/>
              <a:endParaRPr lang="tr-TR" noProof="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pPr rtl="0"/>
              <a:endParaRPr lang="tr-TR" noProof="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pPr rtl="0"/>
              <a:endParaRPr lang="tr-TR" noProof="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pPr rtl="0"/>
              <a:endParaRPr lang="tr-TR" noProof="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pPr rtl="0"/>
              <a:endParaRPr lang="tr-TR" noProof="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pPr rtl="0"/>
              <a:endParaRPr lang="tr-TR" noProof="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pPr rtl="0"/>
              <a:endParaRPr lang="tr-TR" noProof="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pPr rtl="0"/>
              <a:endParaRPr lang="tr-TR" noProof="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pPr rtl="0"/>
              <a:endParaRPr lang="tr-TR" noProof="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pPr rtl="0"/>
              <a:endParaRPr lang="tr-TR" noProof="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pPr rtl="0"/>
              <a:endParaRPr lang="tr-TR" noProof="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pPr rtl="0"/>
              <a:endParaRPr lang="tr-TR" noProof="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pPr rtl="0"/>
              <a:endParaRPr lang="tr-TR" noProof="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pPr rtl="0"/>
              <a:endParaRPr lang="tr-TR" noProof="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pPr rtl="0"/>
              <a:endParaRPr lang="tr-TR" noProof="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pPr rtl="0"/>
              <a:endParaRPr lang="tr-TR" noProof="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pPr rtl="0"/>
              <a:endParaRPr lang="tr-TR" noProof="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pPr rtl="0"/>
              <a:endParaRPr lang="tr-TR" noProof="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pPr rtl="0"/>
              <a:endParaRPr lang="tr-TR" noProof="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pPr rtl="0"/>
              <a:endParaRPr lang="tr-TR" noProof="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pPr rtl="0"/>
              <a:endParaRPr lang="tr-TR" noProof="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pPr rtl="0"/>
              <a:endParaRPr lang="tr-TR" noProof="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pPr rtl="0"/>
              <a:endParaRPr lang="tr-TR" noProof="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pPr rtl="0"/>
              <a:endParaRPr lang="tr-TR" noProof="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pPr rtl="0"/>
              <a:endParaRPr lang="tr-TR" noProof="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pPr rtl="0"/>
              <a:endParaRPr lang="tr-TR" noProof="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pPr rtl="0"/>
              <a:endParaRPr lang="tr-TR" noProof="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pPr rtl="0"/>
              <a:endParaRPr lang="tr-TR" noProof="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pPr rtl="0"/>
              <a:endParaRPr lang="tr-TR" noProof="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pPr rtl="0"/>
              <a:endParaRPr lang="tr-TR" noProof="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pPr rtl="0"/>
              <a:endParaRPr lang="tr-TR" noProof="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pPr rtl="0"/>
              <a:endParaRPr lang="tr-TR" noProof="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pPr rtl="0"/>
              <a:endParaRPr lang="tr-TR" noProof="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pPr rtl="0"/>
              <a:endParaRPr lang="tr-TR" noProof="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pPr rtl="0"/>
              <a:endParaRPr lang="tr-TR" noProof="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pPr rtl="0"/>
              <a:endParaRPr lang="tr-TR" noProof="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pPr rtl="0"/>
              <a:endParaRPr lang="tr-TR" noProof="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pPr rtl="0"/>
              <a:endParaRPr lang="tr-TR" noProof="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pPr rtl="0"/>
              <a:endParaRPr lang="tr-TR" noProof="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pPr rtl="0"/>
              <a:endParaRPr lang="tr-TR" noProof="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pPr rtl="0"/>
              <a:endParaRPr lang="tr-TR" noProof="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pPr rtl="0"/>
              <a:endParaRPr lang="tr-TR" noProof="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pPr rtl="0"/>
              <a:endParaRPr lang="tr-TR" noProof="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pPr rtl="0"/>
              <a:endParaRPr lang="tr-TR" noProof="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pPr rtl="0"/>
              <a:endParaRPr lang="tr-TR" noProof="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pPr rtl="0"/>
              <a:endParaRPr lang="tr-TR" noProof="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pPr rtl="0"/>
              <a:endParaRPr lang="tr-TR" noProof="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pPr rtl="0"/>
              <a:endParaRPr lang="tr-TR" noProof="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pPr rtl="0"/>
              <a:endParaRPr lang="tr-TR" noProof="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pPr rtl="0"/>
              <a:endParaRPr lang="tr-TR" noProof="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pPr rtl="0"/>
              <a:endParaRPr lang="tr-TR" noProof="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pPr rtl="0"/>
              <a:endParaRPr lang="tr-TR" noProof="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pPr rtl="0"/>
              <a:endParaRPr lang="tr-TR" noProof="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pPr rtl="0"/>
              <a:endParaRPr lang="tr-TR" noProof="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pPr rtl="0"/>
              <a:endParaRPr lang="tr-TR" noProof="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pPr rtl="0"/>
              <a:endParaRPr lang="tr-TR" noProof="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pPr rtl="0"/>
              <a:endParaRPr lang="tr-TR" noProof="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pPr rtl="0"/>
              <a:endParaRPr lang="tr-TR" noProof="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pPr rtl="0"/>
              <a:endParaRPr lang="tr-TR" noProof="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pPr rtl="0"/>
              <a:endParaRPr lang="tr-TR" noProof="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pPr rtl="0"/>
              <a:endParaRPr lang="tr-TR" noProof="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pPr rtl="0"/>
              <a:endParaRPr lang="tr-TR" noProof="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pPr rtl="0"/>
              <a:endParaRPr lang="tr-TR" noProof="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pPr rtl="0"/>
              <a:endParaRPr lang="tr-TR" noProof="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pPr rtl="0"/>
              <a:endParaRPr lang="tr-TR" noProof="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pPr rtl="0"/>
              <a:endParaRPr lang="tr-TR" noProof="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pPr rtl="0"/>
              <a:endParaRPr lang="tr-TR" noProof="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pPr rtl="0"/>
              <a:endParaRPr lang="tr-TR" noProof="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pPr rtl="0"/>
              <a:endParaRPr lang="tr-TR" noProof="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pPr rtl="0"/>
              <a:endParaRPr lang="tr-TR" noProof="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pPr rtl="0"/>
              <a:endParaRPr lang="tr-TR" noProof="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pPr rtl="0"/>
              <a:endParaRPr lang="tr-TR" noProof="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pPr rtl="0"/>
              <a:endParaRPr lang="tr-TR" noProof="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pPr rtl="0"/>
              <a:endParaRPr lang="tr-TR" noProof="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pPr rtl="0"/>
              <a:endParaRPr lang="tr-TR" noProof="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pPr rtl="0"/>
              <a:endParaRPr lang="tr-TR" noProof="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pPr rtl="0"/>
              <a:endParaRPr lang="tr-TR" noProof="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pPr rtl="0"/>
              <a:endParaRPr lang="tr-TR" noProof="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pPr rtl="0"/>
              <a:endParaRPr lang="tr-TR" noProof="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pPr rtl="0"/>
              <a:endParaRPr lang="tr-TR" noProof="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pPr rtl="0"/>
              <a:endParaRPr lang="tr-TR" noProof="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pPr rtl="0"/>
              <a:endParaRPr lang="tr-TR" noProof="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pPr rtl="0"/>
              <a:endParaRPr lang="tr-TR" noProof="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pPr rtl="0"/>
              <a:endParaRPr lang="tr-TR" noProof="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pPr rtl="0"/>
              <a:endParaRPr lang="tr-TR" noProof="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pPr rtl="0"/>
              <a:endParaRPr lang="tr-TR" noProof="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pPr rtl="0"/>
              <a:endParaRPr lang="tr-TR" noProof="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pPr rtl="0"/>
              <a:endParaRPr lang="tr-TR" noProof="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pPr rtl="0"/>
              <a:endParaRPr lang="tr-TR" noProof="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pPr rtl="0"/>
              <a:endParaRPr lang="tr-TR" noProof="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pPr rtl="0"/>
              <a:endParaRPr lang="tr-TR" noProof="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pPr rtl="0"/>
              <a:endParaRPr lang="tr-TR" noProof="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pPr rtl="0"/>
              <a:endParaRPr lang="tr-TR" noProof="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pPr rtl="0"/>
              <a:endParaRPr lang="tr-TR" noProof="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pPr rtl="0"/>
              <a:endParaRPr lang="tr-TR" noProof="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pPr rtl="0"/>
              <a:endParaRPr lang="tr-TR" noProof="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pPr rtl="0"/>
              <a:endParaRPr lang="tr-TR" noProof="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pPr rtl="0"/>
              <a:endParaRPr lang="tr-TR" noProof="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pPr rtl="0"/>
              <a:endParaRPr lang="tr-TR" noProof="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pPr rtl="0"/>
              <a:endParaRPr lang="tr-TR" noProof="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pPr rtl="0"/>
              <a:endParaRPr lang="tr-TR" noProof="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pPr rtl="0"/>
              <a:endParaRPr lang="tr-TR" noProof="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pPr rtl="0"/>
              <a:endParaRPr lang="tr-TR" noProof="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pPr rtl="0"/>
              <a:endParaRPr lang="tr-TR" noProof="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pPr rtl="0"/>
              <a:endParaRPr lang="tr-TR" noProof="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pPr rtl="0"/>
              <a:endParaRPr lang="tr-TR" noProof="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pPr rtl="0"/>
              <a:endParaRPr lang="tr-TR" noProof="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pPr rtl="0"/>
              <a:endParaRPr lang="tr-TR" noProof="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pPr rtl="0"/>
              <a:endParaRPr lang="tr-TR" noProof="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pPr rtl="0"/>
              <a:endParaRPr lang="tr-TR" noProof="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pPr rtl="0"/>
              <a:endParaRPr lang="tr-TR" noProof="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pPr rtl="0"/>
              <a:endParaRPr lang="tr-TR" noProof="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pPr rtl="0"/>
              <a:endParaRPr lang="tr-TR" noProof="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pPr rtl="0"/>
              <a:endParaRPr lang="tr-TR" noProof="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pPr rtl="0"/>
              <a:endParaRPr lang="tr-TR" noProof="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pPr rtl="0"/>
              <a:endParaRPr lang="tr-TR" noProof="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pPr rtl="0"/>
              <a:endParaRPr lang="tr-TR" noProof="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pPr rtl="0"/>
              <a:endParaRPr lang="tr-TR" noProof="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pPr rtl="0"/>
              <a:endParaRPr lang="tr-TR" noProof="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pPr rtl="0"/>
              <a:endParaRPr lang="tr-TR" noProof="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pPr rtl="0"/>
              <a:endParaRPr lang="tr-TR" noProof="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pPr rtl="0"/>
              <a:endParaRPr lang="tr-TR" noProof="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pPr rtl="0"/>
              <a:endParaRPr lang="tr-TR" noProof="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pPr rtl="0"/>
              <a:endParaRPr lang="tr-TR" noProof="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pPr rtl="0"/>
              <a:endParaRPr lang="tr-TR" noProof="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pPr rtl="0"/>
              <a:endParaRPr lang="tr-TR" noProof="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pPr rtl="0"/>
              <a:endParaRPr lang="tr-TR" noProof="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pPr rtl="0"/>
              <a:endParaRPr lang="tr-TR" noProof="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pPr rtl="0"/>
              <a:endParaRPr lang="tr-TR" noProof="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pPr rtl="0"/>
              <a:endParaRPr lang="tr-TR" noProof="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pPr rtl="0"/>
              <a:endParaRPr lang="tr-TR" noProof="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pPr rtl="0"/>
              <a:endParaRPr lang="tr-TR" noProof="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pPr rtl="0"/>
              <a:endParaRPr lang="tr-TR" noProof="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pPr rtl="0"/>
              <a:endParaRPr lang="tr-TR" noProof="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pPr rtl="0"/>
              <a:endParaRPr lang="tr-TR" noProof="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pPr rtl="0"/>
              <a:endParaRPr lang="tr-TR" noProof="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pPr rtl="0"/>
              <a:endParaRPr lang="tr-TR" noProof="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pPr rtl="0"/>
              <a:endParaRPr lang="tr-TR" noProof="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pPr rtl="0"/>
              <a:endParaRPr lang="tr-TR" noProof="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pPr rtl="0"/>
              <a:endParaRPr lang="tr-TR" noProof="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pPr rtl="0"/>
              <a:endParaRPr lang="tr-TR" noProof="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pPr rtl="0"/>
              <a:endParaRPr lang="tr-TR" noProof="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pPr rtl="0"/>
              <a:endParaRPr lang="tr-TR" noProof="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pPr rtl="0"/>
              <a:endParaRPr lang="tr-TR" noProof="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pPr rtl="0"/>
              <a:endParaRPr lang="tr-TR" noProof="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pPr rtl="0"/>
              <a:endParaRPr lang="tr-TR" noProof="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pPr rtl="0"/>
              <a:endParaRPr lang="tr-TR" noProof="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pPr rtl="0"/>
              <a:endParaRPr lang="tr-TR" noProof="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pPr rtl="0"/>
              <a:endParaRPr lang="tr-TR" noProof="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pPr rtl="0"/>
              <a:endParaRPr lang="tr-TR" noProof="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pPr rtl="0"/>
              <a:endParaRPr lang="tr-TR" noProof="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pPr rtl="0"/>
              <a:endParaRPr lang="tr-TR" noProof="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pPr rtl="0"/>
              <a:endParaRPr lang="tr-TR" noProof="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pPr rtl="0"/>
              <a:endParaRPr lang="tr-TR" noProof="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pPr rtl="0"/>
              <a:endParaRPr lang="tr-TR" noProof="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pPr rtl="0"/>
              <a:endParaRPr lang="tr-TR" noProof="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pPr rtl="0"/>
              <a:endParaRPr lang="tr-TR" noProof="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pPr rtl="0"/>
              <a:endParaRPr lang="tr-TR" noProof="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pPr rtl="0"/>
              <a:endParaRPr lang="tr-TR" noProof="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pPr rtl="0"/>
              <a:endParaRPr lang="tr-TR" noProof="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pPr rtl="0"/>
              <a:endParaRPr lang="tr-TR" noProof="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pPr rtl="0"/>
              <a:endParaRPr lang="tr-TR" noProof="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pPr rtl="0"/>
              <a:endParaRPr lang="tr-TR" noProof="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pPr rtl="0"/>
              <a:endParaRPr lang="tr-TR" noProof="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pPr rtl="0"/>
              <a:endParaRPr lang="tr-TR" noProof="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pPr rtl="0"/>
              <a:endParaRPr lang="tr-TR" noProof="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pPr rtl="0"/>
              <a:endParaRPr lang="tr-TR" noProof="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pPr rtl="0"/>
              <a:endParaRPr lang="tr-TR" noProof="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pPr rtl="0"/>
              <a:endParaRPr lang="tr-TR" noProof="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pPr rtl="0"/>
              <a:endParaRPr lang="tr-TR" noProof="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pPr rtl="0"/>
              <a:endParaRPr lang="tr-TR" noProof="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pPr rtl="0"/>
              <a:endParaRPr lang="tr-TR" noProof="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pPr rtl="0"/>
              <a:endParaRPr lang="tr-TR" noProof="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pPr rtl="0"/>
              <a:endParaRPr lang="tr-TR" noProof="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pPr rtl="0"/>
              <a:endParaRPr lang="tr-TR" noProof="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pPr rtl="0"/>
              <a:endParaRPr lang="tr-TR" noProof="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pPr rtl="0"/>
              <a:endParaRPr lang="tr-TR" noProof="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pPr rtl="0"/>
              <a:endParaRPr lang="tr-TR" noProof="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pPr rtl="0"/>
              <a:endParaRPr lang="tr-TR" noProof="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pPr rtl="0"/>
              <a:endParaRPr lang="tr-TR" noProof="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pPr rtl="0"/>
              <a:endParaRPr lang="tr-TR" noProof="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pPr rtl="0"/>
              <a:endParaRPr lang="tr-TR" noProof="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pPr rtl="0"/>
              <a:endParaRPr lang="tr-TR" noProof="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pPr rtl="0"/>
              <a:endParaRPr lang="tr-TR" noProof="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pPr rtl="0"/>
              <a:endParaRPr lang="tr-TR" noProof="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pPr rtl="0"/>
              <a:endParaRPr lang="tr-TR" noProof="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pPr rtl="0"/>
              <a:endParaRPr lang="tr-TR" noProof="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pPr rtl="0"/>
              <a:endParaRPr lang="tr-TR" noProof="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pPr rtl="0"/>
              <a:endParaRPr lang="tr-TR" noProof="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pPr rtl="0"/>
              <a:endParaRPr lang="tr-TR" noProof="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pPr rtl="0"/>
              <a:endParaRPr lang="tr-TR" noProof="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pPr rtl="0"/>
              <a:endParaRPr lang="tr-TR" noProof="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pPr rtl="0"/>
              <a:endParaRPr lang="tr-TR" noProof="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pPr rtl="0"/>
              <a:endParaRPr lang="tr-TR" noProof="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pPr rtl="0"/>
              <a:endParaRPr lang="tr-TR" noProof="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pPr rtl="0"/>
              <a:endParaRPr lang="tr-TR" noProof="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pPr rtl="0"/>
              <a:endParaRPr lang="tr-TR" noProof="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pPr rtl="0"/>
              <a:endParaRPr lang="tr-TR" noProof="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pPr rtl="0"/>
              <a:endParaRPr lang="tr-TR" noProof="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pPr rtl="0"/>
              <a:endParaRPr lang="tr-TR" noProof="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pPr rtl="0"/>
              <a:endParaRPr lang="tr-TR" noProof="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pPr rtl="0"/>
              <a:endParaRPr lang="tr-TR" noProof="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pPr rtl="0"/>
              <a:endParaRPr lang="tr-TR" noProof="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pPr rtl="0"/>
              <a:endParaRPr lang="tr-TR" noProof="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pPr rtl="0"/>
              <a:endParaRPr lang="tr-TR" noProof="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pPr rtl="0"/>
              <a:endParaRPr lang="tr-TR" noProof="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pPr rtl="0"/>
              <a:endParaRPr lang="tr-TR" noProof="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pPr rtl="0"/>
              <a:endParaRPr lang="tr-TR" noProof="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pPr rtl="0"/>
              <a:endParaRPr lang="tr-TR" noProof="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pPr rtl="0"/>
              <a:endParaRPr lang="tr-TR" noProof="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pPr rtl="0"/>
              <a:endParaRPr lang="tr-TR" noProof="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pPr rtl="0"/>
              <a:endParaRPr lang="tr-TR" noProof="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pPr rtl="0"/>
              <a:endParaRPr lang="tr-TR" noProof="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pPr rtl="0"/>
              <a:endParaRPr lang="tr-TR" noProof="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pPr rtl="0"/>
              <a:endParaRPr lang="tr-TR" noProof="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pPr rtl="0"/>
              <a:endParaRPr lang="tr-TR" noProof="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pPr rtl="0"/>
              <a:endParaRPr lang="tr-TR" noProof="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pPr rtl="0"/>
              <a:endParaRPr lang="tr-TR" noProof="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pPr rtl="0"/>
              <a:endParaRPr lang="tr-TR" noProof="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pPr rtl="0"/>
              <a:endParaRPr lang="tr-TR" noProof="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pPr rtl="0"/>
              <a:endParaRPr lang="tr-TR" noProof="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pPr rtl="0"/>
              <a:endParaRPr lang="tr-TR" noProof="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pPr rtl="0"/>
              <a:endParaRPr lang="tr-TR" noProof="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pPr rtl="0"/>
              <a:endParaRPr lang="tr-TR" noProof="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pPr rtl="0"/>
              <a:endParaRPr lang="tr-TR" noProof="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pPr rtl="0"/>
              <a:endParaRPr lang="tr-TR" noProof="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pPr rtl="0"/>
              <a:endParaRPr lang="tr-TR" noProof="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pPr rtl="0"/>
              <a:endParaRPr lang="tr-TR" noProof="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pPr rtl="0"/>
              <a:endParaRPr lang="tr-TR" noProof="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pPr rtl="0"/>
              <a:endParaRPr lang="tr-TR" noProof="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pPr rtl="0"/>
              <a:endParaRPr lang="tr-TR" noProof="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pPr rtl="0"/>
              <a:endParaRPr lang="tr-TR" noProof="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pPr rtl="0"/>
              <a:endParaRPr lang="tr-TR" noProof="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pPr rtl="0"/>
              <a:endParaRPr lang="tr-TR" noProof="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pPr rtl="0"/>
              <a:endParaRPr lang="tr-TR" noProof="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pPr rtl="0"/>
              <a:endParaRPr lang="tr-TR" noProof="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pPr rtl="0"/>
              <a:endParaRPr lang="tr-TR" noProof="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pPr rtl="0"/>
              <a:endParaRPr lang="tr-TR" noProof="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pPr rtl="0"/>
              <a:endParaRPr lang="tr-TR" noProof="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pPr rtl="0"/>
              <a:endParaRPr lang="tr-TR" noProof="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pPr rtl="0"/>
              <a:endParaRPr lang="tr-TR" noProof="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pPr rtl="0"/>
              <a:endParaRPr lang="tr-TR" noProof="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pPr rtl="0"/>
              <a:endParaRPr lang="tr-TR" noProof="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pPr rtl="0"/>
              <a:endParaRPr lang="tr-TR" noProof="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pPr rtl="0"/>
              <a:endParaRPr lang="tr-TR" noProof="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pPr rtl="0"/>
              <a:endParaRPr lang="tr-TR" noProof="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pPr rtl="0"/>
              <a:endParaRPr lang="tr-TR" noProof="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pPr rtl="0"/>
              <a:endParaRPr lang="tr-TR" noProof="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pPr rtl="0"/>
              <a:endParaRPr lang="tr-TR" noProof="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pPr rtl="0"/>
              <a:endParaRPr lang="tr-TR" noProof="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pPr rtl="0"/>
              <a:endParaRPr lang="tr-TR" noProof="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pPr rtl="0"/>
              <a:endParaRPr lang="tr-TR" noProof="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pPr rtl="0"/>
              <a:endParaRPr lang="tr-TR" noProof="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pPr rtl="0"/>
              <a:endParaRPr lang="tr-TR" noProof="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pPr rtl="0"/>
              <a:endParaRPr lang="tr-TR" noProof="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pPr rtl="0"/>
              <a:endParaRPr lang="tr-TR" noProof="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pPr rtl="0"/>
              <a:endParaRPr lang="tr-TR" noProof="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pPr rtl="0"/>
              <a:endParaRPr lang="tr-TR" noProof="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pPr rtl="0"/>
              <a:endParaRPr lang="tr-TR" noProof="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pPr rtl="0"/>
              <a:endParaRPr lang="tr-TR" noProof="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pPr rtl="0"/>
              <a:endParaRPr lang="tr-TR" noProof="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pPr rtl="0"/>
              <a:endParaRPr lang="tr-TR" noProof="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pPr rtl="0"/>
              <a:endParaRPr lang="tr-TR" noProof="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pPr rtl="0"/>
              <a:endParaRPr lang="tr-TR" noProof="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pPr rtl="0"/>
              <a:endParaRPr lang="tr-TR" noProof="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pPr rtl="0"/>
              <a:endParaRPr lang="tr-TR" noProof="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pPr rtl="0"/>
              <a:endParaRPr lang="tr-TR" noProof="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pPr rtl="0"/>
              <a:endParaRPr lang="tr-TR" noProof="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pPr rtl="0"/>
              <a:endParaRPr lang="tr-TR" noProof="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pPr rtl="0"/>
              <a:endParaRPr lang="tr-TR" noProof="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pPr rtl="0"/>
              <a:endParaRPr lang="tr-TR" noProof="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pPr rtl="0"/>
              <a:endParaRPr lang="tr-TR" noProof="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pPr rtl="0"/>
              <a:endParaRPr lang="tr-TR" noProof="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pPr rtl="0"/>
              <a:endParaRPr lang="tr-TR" noProof="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pPr rtl="0"/>
              <a:endParaRPr lang="tr-TR" noProof="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pPr rtl="0"/>
              <a:endParaRPr lang="tr-TR" noProof="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pPr rtl="0"/>
              <a:endParaRPr lang="tr-TR" noProof="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pPr rtl="0"/>
              <a:endParaRPr lang="tr-TR" noProof="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pPr rtl="0"/>
              <a:endParaRPr lang="tr-TR" noProof="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pPr rtl="0"/>
              <a:endParaRPr lang="tr-TR" noProof="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pPr rtl="0"/>
              <a:endParaRPr lang="tr-TR" noProof="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pPr rtl="0"/>
              <a:endParaRPr lang="tr-TR" noProof="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pPr rtl="0"/>
              <a:endParaRPr lang="tr-TR" noProof="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pPr rtl="0"/>
              <a:endParaRPr lang="tr-TR" noProof="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pPr rtl="0"/>
              <a:endParaRPr lang="tr-TR" noProof="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pPr rtl="0"/>
              <a:endParaRPr lang="tr-TR" noProof="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pPr rtl="0"/>
              <a:endParaRPr lang="tr-TR" noProof="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pPr rtl="0"/>
              <a:endParaRPr lang="tr-TR" noProof="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pPr rtl="0"/>
              <a:endParaRPr lang="tr-TR" noProof="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pPr rtl="0"/>
              <a:endParaRPr lang="tr-TR" noProof="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pPr rtl="0"/>
              <a:endParaRPr lang="tr-TR" noProof="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pPr rtl="0"/>
              <a:endParaRPr lang="tr-TR" noProof="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pPr rtl="0"/>
              <a:endParaRPr lang="tr-TR" noProof="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pPr rtl="0"/>
              <a:endParaRPr lang="tr-TR" noProof="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pPr rtl="0"/>
              <a:endParaRPr lang="tr-TR" noProof="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pPr rtl="0"/>
              <a:endParaRPr lang="tr-TR" noProof="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pPr rtl="0"/>
              <a:endParaRPr lang="tr-TR" noProof="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pPr rtl="0"/>
              <a:endParaRPr lang="tr-TR" noProof="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pPr rtl="0"/>
              <a:endParaRPr lang="tr-TR" noProof="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pPr rtl="0"/>
              <a:endParaRPr lang="tr-TR" noProof="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pPr rtl="0"/>
              <a:endParaRPr lang="tr-TR" noProof="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pPr rtl="0"/>
              <a:endParaRPr lang="tr-TR" noProof="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pPr rtl="0"/>
              <a:endParaRPr lang="tr-TR" noProof="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pPr rtl="0"/>
              <a:endParaRPr lang="tr-TR" noProof="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pPr rtl="0"/>
              <a:endParaRPr lang="tr-TR" noProof="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Özet2">
    <p:spTree>
      <p:nvGrpSpPr>
        <p:cNvPr id="1" name=""/>
        <p:cNvGrpSpPr/>
        <p:nvPr/>
      </p:nvGrpSpPr>
      <p:grpSpPr>
        <a:xfrm>
          <a:off x="0" y="0"/>
          <a:ext cx="0" cy="0"/>
          <a:chOff x="0" y="0"/>
          <a:chExt cx="0" cy="0"/>
        </a:xfrm>
      </p:grpSpPr>
      <p:grpSp>
        <p:nvGrpSpPr>
          <p:cNvPr id="8" name="Resim Yer Tutucusu 20" descr="binaların soyut renkli çizimi">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pPr rtl="0"/>
              <a:endParaRPr lang="tr-TR" noProof="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pPr rtl="0"/>
              <a:endParaRPr lang="tr-TR" noProof="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pPr rtl="0"/>
              <a:endParaRPr lang="tr-TR" noProof="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pPr rtl="0"/>
              <a:endParaRPr lang="tr-TR" noProof="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pPr rtl="0"/>
              <a:endParaRPr lang="tr-TR" noProof="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pPr rtl="0"/>
              <a:endParaRPr lang="tr-TR" noProof="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pPr rtl="0"/>
              <a:endParaRPr lang="tr-TR" noProof="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pPr rtl="0"/>
              <a:endParaRPr lang="tr-TR" noProof="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pPr rtl="0"/>
              <a:endParaRPr lang="tr-TR" noProof="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pPr rtl="0"/>
              <a:endParaRPr lang="tr-TR" noProof="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pPr rtl="0"/>
              <a:endParaRPr lang="tr-TR" noProof="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pPr rtl="0"/>
              <a:endParaRPr lang="tr-TR" noProof="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pPr rtl="0"/>
              <a:endParaRPr lang="tr-TR" noProof="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pPr rtl="0"/>
              <a:endParaRPr lang="tr-TR" noProof="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pPr rtl="0"/>
              <a:endParaRPr lang="tr-TR" noProof="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pPr rtl="0"/>
              <a:endParaRPr lang="tr-TR" noProof="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pPr rtl="0"/>
              <a:endParaRPr lang="tr-TR" noProof="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pPr rtl="0"/>
              <a:endParaRPr lang="tr-TR" noProof="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pPr rtl="0"/>
              <a:endParaRPr lang="tr-TR" noProof="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pPr rtl="0"/>
              <a:endParaRPr lang="tr-TR" noProof="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pPr rtl="0"/>
              <a:endParaRPr lang="tr-TR" noProof="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pPr rtl="0"/>
              <a:endParaRPr lang="tr-TR" noProof="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pPr rtl="0"/>
              <a:endParaRPr lang="tr-TR" noProof="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pPr rtl="0"/>
              <a:endParaRPr lang="tr-TR" noProof="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pPr rtl="0"/>
              <a:endParaRPr lang="tr-TR" noProof="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pPr rtl="0"/>
              <a:endParaRPr lang="tr-TR" noProof="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pPr rtl="0"/>
              <a:endParaRPr lang="tr-TR" noProof="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pPr rtl="0"/>
              <a:endParaRPr lang="tr-TR" noProof="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pPr rtl="0"/>
              <a:endParaRPr lang="tr-TR" noProof="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pPr rtl="0"/>
              <a:endParaRPr lang="tr-TR" noProof="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pPr rtl="0"/>
              <a:endParaRPr lang="tr-TR" noProof="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pPr rtl="0"/>
              <a:endParaRPr lang="tr-TR" noProof="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pPr rtl="0"/>
              <a:endParaRPr lang="tr-TR" noProof="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pPr rtl="0"/>
              <a:endParaRPr lang="tr-TR" noProof="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pPr rtl="0"/>
              <a:endParaRPr lang="tr-TR" noProof="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pPr rtl="0"/>
              <a:endParaRPr lang="tr-TR" noProof="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pPr rtl="0"/>
              <a:endParaRPr lang="tr-TR" noProof="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pPr rtl="0"/>
              <a:endParaRPr lang="tr-TR" noProof="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pPr rtl="0"/>
              <a:endParaRPr lang="tr-TR" noProof="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pPr rtl="0"/>
              <a:endParaRPr lang="tr-TR" noProof="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pPr rtl="0"/>
              <a:endParaRPr lang="tr-TR" noProof="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pPr rtl="0"/>
              <a:endParaRPr lang="tr-TR" noProof="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pPr rtl="0"/>
              <a:endParaRPr lang="tr-TR" noProof="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pPr rtl="0"/>
              <a:endParaRPr lang="tr-TR" noProof="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pPr rtl="0"/>
              <a:endParaRPr lang="tr-TR" noProof="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pPr rtl="0"/>
              <a:endParaRPr lang="tr-TR" noProof="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pPr rtl="0"/>
              <a:endParaRPr lang="tr-TR" noProof="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pPr rtl="0"/>
              <a:endParaRPr lang="tr-TR" noProof="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pPr rtl="0"/>
              <a:endParaRPr lang="tr-TR" noProof="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tr-TR" noProof="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pPr rtl="0"/>
              <a:endParaRPr lang="tr-TR" noProof="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pPr rtl="0"/>
              <a:endParaRPr lang="tr-TR" noProof="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pPr rtl="0"/>
              <a:endParaRPr lang="tr-TR" noProof="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pPr rtl="0"/>
              <a:endParaRPr lang="tr-TR" noProof="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pPr rtl="0"/>
              <a:endParaRPr lang="tr-TR" noProof="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pPr rtl="0"/>
              <a:endParaRPr lang="tr-TR" noProof="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pPr rtl="0"/>
              <a:endParaRPr lang="tr-TR" noProof="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pPr rtl="0"/>
              <a:endParaRPr lang="tr-TR" noProof="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pPr rtl="0"/>
              <a:endParaRPr lang="tr-TR" noProof="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pPr rtl="0"/>
              <a:endParaRPr lang="tr-TR" noProof="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pPr rtl="0"/>
              <a:endParaRPr lang="tr-TR" noProof="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pPr rtl="0"/>
              <a:endParaRPr lang="tr-TR" noProof="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pPr rtl="0"/>
              <a:endParaRPr lang="tr-TR" noProof="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pPr rtl="0"/>
              <a:endParaRPr lang="tr-TR" noProof="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pPr rtl="0"/>
              <a:endParaRPr lang="tr-TR" noProof="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pPr rtl="0"/>
              <a:endParaRPr lang="tr-TR" noProof="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pPr rtl="0"/>
              <a:endParaRPr lang="tr-TR" noProof="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pPr rtl="0"/>
              <a:endParaRPr lang="tr-TR" noProof="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pPr rtl="0"/>
              <a:endParaRPr lang="tr-TR" noProof="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pPr rtl="0"/>
              <a:endParaRPr lang="tr-TR" noProof="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tr-TR" noProof="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pPr rtl="0"/>
              <a:endParaRPr lang="tr-TR" noProof="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pPr rtl="0"/>
              <a:endParaRPr lang="tr-TR" noProof="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pPr rtl="0"/>
              <a:endParaRPr lang="tr-TR" noProof="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pPr rtl="0"/>
              <a:endParaRPr lang="tr-TR" noProof="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pPr rtl="0"/>
              <a:endParaRPr lang="tr-TR" noProof="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pPr rtl="0"/>
              <a:endParaRPr lang="tr-TR" noProof="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pPr rtl="0"/>
              <a:endParaRPr lang="tr-TR" noProof="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pPr rtl="0"/>
              <a:endParaRPr lang="tr-TR" noProof="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pPr rtl="0"/>
              <a:endParaRPr lang="tr-TR" noProof="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pPr rtl="0"/>
              <a:endParaRPr lang="tr-TR" noProof="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pPr rtl="0"/>
              <a:endParaRPr lang="tr-TR" noProof="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pPr rtl="0"/>
              <a:endParaRPr lang="tr-TR" noProof="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pPr rtl="0"/>
              <a:endParaRPr lang="tr-TR" noProof="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pPr rtl="0"/>
              <a:endParaRPr lang="tr-TR" noProof="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pPr rtl="0"/>
              <a:endParaRPr lang="tr-TR" noProof="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pPr rtl="0"/>
              <a:endParaRPr lang="tr-TR" noProof="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pPr rtl="0"/>
              <a:endParaRPr lang="tr-TR" noProof="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pPr rtl="0"/>
              <a:endParaRPr lang="tr-TR" noProof="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pPr rtl="0"/>
              <a:endParaRPr lang="tr-TR" noProof="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pPr rtl="0"/>
              <a:endParaRPr lang="tr-TR" noProof="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pPr rtl="0"/>
              <a:endParaRPr lang="tr-TR" noProof="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pPr rtl="0"/>
              <a:endParaRPr lang="tr-TR" noProof="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pPr rtl="0"/>
              <a:endParaRPr lang="tr-TR" noProof="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pPr rtl="0"/>
              <a:endParaRPr lang="tr-TR" noProof="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pPr rtl="0"/>
              <a:endParaRPr lang="tr-TR" noProof="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pPr rtl="0"/>
              <a:endParaRPr lang="tr-TR" noProof="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pPr rtl="0"/>
              <a:endParaRPr lang="tr-TR" noProof="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pPr rtl="0"/>
              <a:endParaRPr lang="tr-TR" noProof="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pPr rtl="0"/>
              <a:endParaRPr lang="tr-TR" noProof="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pPr rtl="0"/>
              <a:endParaRPr lang="tr-TR" noProof="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pPr rtl="0"/>
              <a:endParaRPr lang="tr-TR" noProof="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pPr rtl="0"/>
              <a:endParaRPr lang="tr-TR" noProof="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pPr rtl="0"/>
              <a:endParaRPr lang="tr-TR" noProof="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pPr rtl="0"/>
              <a:endParaRPr lang="tr-TR" noProof="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pPr rtl="0"/>
              <a:endParaRPr lang="tr-TR" noProof="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pPr rtl="0"/>
              <a:endParaRPr lang="tr-TR" noProof="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pPr rtl="0"/>
              <a:endParaRPr lang="tr-TR" noProof="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pPr rtl="0"/>
              <a:endParaRPr lang="tr-TR" noProof="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pPr rtl="0"/>
              <a:endParaRPr lang="tr-TR" noProof="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pPr rtl="0"/>
              <a:endParaRPr lang="tr-TR" noProof="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pPr rtl="0"/>
              <a:endParaRPr lang="tr-TR" noProof="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pPr rtl="0"/>
              <a:endParaRPr lang="tr-TR" noProof="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pPr rtl="0"/>
              <a:endParaRPr lang="tr-TR" noProof="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pPr rtl="0"/>
              <a:endParaRPr lang="tr-TR" noProof="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pPr rtl="0"/>
              <a:endParaRPr lang="tr-TR" noProof="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pPr rtl="0"/>
              <a:endParaRPr lang="tr-TR" noProof="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pPr rtl="0"/>
              <a:endParaRPr lang="tr-TR" noProof="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pPr rtl="0"/>
              <a:endParaRPr lang="tr-TR" noProof="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pPr rtl="0"/>
              <a:endParaRPr lang="tr-TR" noProof="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pPr rtl="0"/>
              <a:endParaRPr lang="tr-TR" noProof="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pPr rtl="0"/>
              <a:endParaRPr lang="tr-TR" noProof="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pPr rtl="0"/>
              <a:endParaRPr lang="tr-TR" noProof="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pPr rtl="0"/>
              <a:endParaRPr lang="tr-TR" noProof="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pPr rtl="0"/>
              <a:endParaRPr lang="tr-TR" noProof="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pPr rtl="0"/>
              <a:endParaRPr lang="tr-TR" noProof="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pPr rtl="0"/>
              <a:endParaRPr lang="tr-TR" noProof="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pPr rtl="0"/>
              <a:endParaRPr lang="tr-TR" noProof="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pPr rtl="0"/>
              <a:endParaRPr lang="tr-TR" noProof="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pPr rtl="0"/>
              <a:endParaRPr lang="tr-TR" noProof="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pPr rtl="0"/>
              <a:endParaRPr lang="tr-TR" noProof="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pPr rtl="0"/>
              <a:endParaRPr lang="tr-TR" noProof="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pPr rtl="0"/>
              <a:endParaRPr lang="tr-TR" noProof="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pPr rtl="0"/>
              <a:endParaRPr lang="tr-TR" noProof="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pPr rtl="0"/>
              <a:endParaRPr lang="tr-TR" noProof="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pPr rtl="0"/>
              <a:endParaRPr lang="tr-TR" noProof="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pPr rtl="0"/>
              <a:endParaRPr lang="tr-TR" noProof="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pPr rtl="0"/>
              <a:endParaRPr lang="tr-TR" noProof="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pPr rtl="0"/>
              <a:endParaRPr lang="tr-TR" noProof="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pPr rtl="0"/>
              <a:endParaRPr lang="tr-TR" noProof="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pPr rtl="0"/>
              <a:endParaRPr lang="tr-TR" noProof="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pPr rtl="0"/>
              <a:endParaRPr lang="tr-TR" noProof="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pPr rtl="0"/>
              <a:endParaRPr lang="tr-TR" noProof="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pPr rtl="0"/>
              <a:endParaRPr lang="tr-TR" noProof="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pPr rtl="0"/>
              <a:endParaRPr lang="tr-TR" noProof="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tr-TR" noProof="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pPr rtl="0"/>
              <a:endParaRPr lang="tr-TR" noProof="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pPr rtl="0"/>
              <a:endParaRPr lang="tr-TR" noProof="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pPr rtl="0"/>
              <a:endParaRPr lang="tr-TR" noProof="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pPr rtl="0"/>
              <a:endParaRPr lang="tr-TR" noProof="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pPr rtl="0"/>
              <a:endParaRPr lang="tr-TR" noProof="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pPr rtl="0"/>
              <a:endParaRPr lang="tr-TR" noProof="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pPr rtl="0"/>
              <a:endParaRPr lang="tr-TR" noProof="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pPr rtl="0"/>
              <a:endParaRPr lang="tr-TR" noProof="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pPr rtl="0"/>
              <a:endParaRPr lang="tr-TR" noProof="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pPr rtl="0"/>
              <a:endParaRPr lang="tr-TR" noProof="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pPr rtl="0"/>
              <a:endParaRPr lang="tr-TR" noProof="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pPr rtl="0"/>
              <a:endParaRPr lang="tr-TR" noProof="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pPr rtl="0"/>
              <a:endParaRPr lang="tr-TR" noProof="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pPr rtl="0"/>
              <a:endParaRPr lang="tr-TR" noProof="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pPr rtl="0"/>
              <a:endParaRPr lang="tr-TR" noProof="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pPr rtl="0"/>
              <a:endParaRPr lang="tr-TR" noProof="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pPr rtl="0"/>
              <a:endParaRPr lang="tr-TR" noProof="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pPr rtl="0"/>
              <a:endParaRPr lang="tr-TR" noProof="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pPr rtl="0"/>
              <a:endParaRPr lang="tr-TR" noProof="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pPr rtl="0"/>
              <a:endParaRPr lang="tr-TR" noProof="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pPr rtl="0"/>
              <a:endParaRPr lang="tr-TR" noProof="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pPr rtl="0"/>
              <a:endParaRPr lang="tr-TR" noProof="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pPr rtl="0"/>
              <a:endParaRPr lang="tr-TR" noProof="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pPr rtl="0"/>
              <a:endParaRPr lang="tr-TR" noProof="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pPr rtl="0"/>
              <a:endParaRPr lang="tr-TR" noProof="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pPr rtl="0"/>
              <a:endParaRPr lang="tr-TR" noProof="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pPr rtl="0"/>
              <a:endParaRPr lang="tr-TR" noProof="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pPr rtl="0"/>
              <a:endParaRPr lang="tr-TR" noProof="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pPr rtl="0"/>
              <a:endParaRPr lang="tr-TR" noProof="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pPr rtl="0"/>
              <a:endParaRPr lang="tr-TR" noProof="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pPr rtl="0"/>
              <a:endParaRPr lang="tr-TR" noProof="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pPr rtl="0"/>
              <a:endParaRPr lang="tr-TR" noProof="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pPr rtl="0"/>
              <a:endParaRPr lang="tr-TR" noProof="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pPr rtl="0"/>
              <a:endParaRPr lang="tr-TR" noProof="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pPr rtl="0"/>
              <a:endParaRPr lang="tr-TR" noProof="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pPr rtl="0"/>
              <a:endParaRPr lang="tr-TR" noProof="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pPr rtl="0"/>
              <a:endParaRPr lang="tr-TR" noProof="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pPr rtl="0"/>
              <a:endParaRPr lang="tr-TR" noProof="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pPr rtl="0"/>
              <a:endParaRPr lang="tr-TR" noProof="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pPr rtl="0"/>
              <a:endParaRPr lang="tr-TR" noProof="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pPr rtl="0"/>
              <a:endParaRPr lang="tr-TR" noProof="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pPr rtl="0"/>
              <a:endParaRPr lang="tr-TR" noProof="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pPr rtl="0"/>
              <a:endParaRPr lang="tr-TR" noProof="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pPr rtl="0"/>
              <a:endParaRPr lang="tr-TR" noProof="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pPr rtl="0"/>
              <a:endParaRPr lang="tr-TR" noProof="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pPr rtl="0"/>
              <a:endParaRPr lang="tr-TR" noProof="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pPr rtl="0"/>
              <a:endParaRPr lang="tr-TR" noProof="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pPr rtl="0"/>
              <a:endParaRPr lang="tr-TR" noProof="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pPr rtl="0"/>
              <a:endParaRPr lang="tr-TR" noProof="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pPr rtl="0"/>
              <a:endParaRPr lang="tr-TR" noProof="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pPr rtl="0"/>
              <a:endParaRPr lang="tr-TR" noProof="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pPr rtl="0"/>
              <a:endParaRPr lang="tr-TR" noProof="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pPr rtl="0"/>
              <a:endParaRPr lang="tr-TR" noProof="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pPr rtl="0"/>
              <a:endParaRPr lang="tr-TR" noProof="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pPr rtl="0"/>
              <a:endParaRPr lang="tr-TR" noProof="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pPr rtl="0"/>
              <a:endParaRPr lang="tr-TR" noProof="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pPr rtl="0"/>
              <a:endParaRPr lang="tr-TR" noProof="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pPr rtl="0"/>
              <a:endParaRPr lang="tr-TR" noProof="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pPr rtl="0"/>
              <a:endParaRPr lang="tr-TR" noProof="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pPr rtl="0"/>
              <a:endParaRPr lang="tr-TR" noProof="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pPr rtl="0"/>
              <a:endParaRPr lang="tr-TR" noProof="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pPr rtl="0"/>
              <a:endParaRPr lang="tr-TR" noProof="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pPr rtl="0"/>
              <a:endParaRPr lang="tr-TR" noProof="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pPr rtl="0"/>
              <a:endParaRPr lang="tr-TR" noProof="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pPr rtl="0"/>
              <a:endParaRPr lang="tr-TR" noProof="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pPr rtl="0"/>
              <a:endParaRPr lang="tr-TR" noProof="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pPr rtl="0"/>
              <a:endParaRPr lang="tr-TR" noProof="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pPr rtl="0"/>
              <a:endParaRPr lang="tr-TR" noProof="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pPr rtl="0"/>
              <a:endParaRPr lang="tr-TR" noProof="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pPr rtl="0"/>
              <a:endParaRPr lang="tr-TR" noProof="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pPr rtl="0"/>
              <a:endParaRPr lang="tr-TR" noProof="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pPr rtl="0"/>
              <a:endParaRPr lang="tr-TR" noProof="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pPr rtl="0"/>
              <a:endParaRPr lang="tr-TR" noProof="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tr-TR" noProof="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pPr rtl="0"/>
              <a:endParaRPr lang="tr-TR" noProof="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pPr rtl="0"/>
              <a:endParaRPr lang="tr-TR" noProof="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pPr rtl="0"/>
              <a:endParaRPr lang="tr-TR" noProof="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pPr rtl="0"/>
              <a:endParaRPr lang="tr-TR" noProof="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pPr rtl="0"/>
              <a:endParaRPr lang="tr-TR" noProof="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pPr rtl="0"/>
              <a:endParaRPr lang="tr-TR" noProof="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pPr rtl="0"/>
              <a:endParaRPr lang="tr-TR" noProof="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pPr rtl="0"/>
              <a:endParaRPr lang="tr-TR" noProof="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pPr rtl="0"/>
              <a:endParaRPr lang="tr-TR" noProof="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pPr rtl="0"/>
              <a:endParaRPr lang="tr-TR" noProof="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pPr rtl="0"/>
              <a:endParaRPr lang="tr-TR" noProof="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pPr rtl="0"/>
              <a:endParaRPr lang="tr-TR" noProof="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pPr rtl="0"/>
              <a:endParaRPr lang="tr-TR" noProof="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pPr rtl="0"/>
              <a:endParaRPr lang="tr-TR" noProof="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pPr rtl="0"/>
              <a:endParaRPr lang="tr-TR" noProof="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pPr rtl="0"/>
              <a:endParaRPr lang="tr-TR" noProof="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pPr rtl="0"/>
              <a:endParaRPr lang="tr-TR" noProof="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pPr rtl="0"/>
              <a:endParaRPr lang="tr-TR" noProof="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pPr rtl="0"/>
              <a:endParaRPr lang="tr-TR" noProof="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pPr rtl="0"/>
              <a:endParaRPr lang="tr-TR" noProof="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pPr rtl="0"/>
              <a:endParaRPr lang="tr-TR" noProof="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pPr rtl="0"/>
              <a:endParaRPr lang="tr-TR" noProof="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pPr rtl="0"/>
              <a:endParaRPr lang="tr-TR" noProof="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pPr rtl="0"/>
              <a:endParaRPr lang="tr-TR" noProof="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pPr rtl="0"/>
              <a:endParaRPr lang="tr-TR" noProof="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pPr rtl="0"/>
              <a:endParaRPr lang="tr-TR" noProof="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pPr rtl="0"/>
              <a:endParaRPr lang="tr-TR" noProof="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pPr rtl="0"/>
              <a:endParaRPr lang="tr-TR" noProof="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pPr rtl="0"/>
              <a:endParaRPr lang="tr-TR" noProof="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pPr rtl="0"/>
              <a:endParaRPr lang="tr-TR" noProof="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pPr rtl="0"/>
              <a:endParaRPr lang="tr-TR" noProof="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pPr rtl="0"/>
              <a:endParaRPr lang="tr-TR" noProof="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pPr rtl="0"/>
              <a:endParaRPr lang="tr-TR" noProof="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pPr rtl="0"/>
              <a:endParaRPr lang="tr-TR" noProof="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pPr rtl="0"/>
              <a:endParaRPr lang="tr-TR" noProof="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pPr rtl="0"/>
              <a:endParaRPr lang="tr-TR" noProof="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pPr rtl="0"/>
              <a:endParaRPr lang="tr-TR" noProof="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pPr rtl="0"/>
              <a:endParaRPr lang="tr-TR" noProof="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pPr rtl="0"/>
              <a:endParaRPr lang="tr-TR" noProof="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pPr rtl="0"/>
              <a:endParaRPr lang="tr-TR" noProof="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pPr rtl="0"/>
              <a:endParaRPr lang="tr-TR" noProof="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pPr rtl="0"/>
              <a:endParaRPr lang="tr-TR" noProof="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pPr rtl="0"/>
              <a:endParaRPr lang="tr-TR" noProof="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pPr rtl="0"/>
              <a:endParaRPr lang="tr-TR" noProof="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pPr rtl="0"/>
              <a:endParaRPr lang="tr-TR" noProof="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pPr rtl="0"/>
              <a:endParaRPr lang="tr-TR" noProof="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pPr rtl="0"/>
              <a:endParaRPr lang="tr-TR" noProof="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pPr rtl="0"/>
              <a:endParaRPr lang="tr-TR" noProof="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pPr rtl="0"/>
              <a:endParaRPr lang="tr-TR" noProof="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pPr rtl="0"/>
              <a:endParaRPr lang="tr-TR" noProof="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pPr rtl="0"/>
              <a:endParaRPr lang="tr-TR" noProof="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pPr rtl="0"/>
              <a:endParaRPr lang="tr-TR" noProof="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pPr rtl="0"/>
              <a:endParaRPr lang="tr-TR" noProof="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pPr rtl="0"/>
              <a:endParaRPr lang="tr-TR" noProof="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pPr rtl="0"/>
              <a:endParaRPr lang="tr-TR" noProof="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pPr rtl="0"/>
              <a:endParaRPr lang="tr-TR" noProof="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pPr rtl="0"/>
              <a:endParaRPr lang="tr-TR" noProof="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pPr rtl="0"/>
              <a:endParaRPr lang="tr-TR" noProof="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pPr rtl="0"/>
              <a:endParaRPr lang="tr-TR" noProof="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pPr rtl="0"/>
              <a:endParaRPr lang="tr-TR" noProof="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pPr rtl="0"/>
              <a:endParaRPr lang="tr-TR" noProof="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pPr rtl="0"/>
              <a:endParaRPr lang="tr-TR" noProof="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pPr rtl="0"/>
              <a:endParaRPr lang="tr-TR" noProof="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pPr rtl="0"/>
              <a:endParaRPr lang="tr-TR" noProof="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pPr rtl="0"/>
              <a:endParaRPr lang="tr-TR" noProof="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pPr rtl="0"/>
              <a:endParaRPr lang="tr-TR" noProof="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pPr rtl="0"/>
              <a:endParaRPr lang="tr-TR" noProof="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pPr rtl="0"/>
              <a:endParaRPr lang="tr-TR" noProof="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pPr rtl="0"/>
              <a:endParaRPr lang="tr-TR" noProof="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pPr rtl="0"/>
              <a:endParaRPr lang="tr-TR" noProof="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pPr rtl="0"/>
              <a:endParaRPr lang="tr-TR" noProof="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pPr rtl="0"/>
              <a:endParaRPr lang="tr-TR" noProof="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pPr rtl="0"/>
              <a:endParaRPr lang="tr-TR" noProof="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pPr rtl="0"/>
              <a:endParaRPr lang="tr-TR" noProof="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pPr rtl="0"/>
              <a:endParaRPr lang="tr-TR" noProof="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pPr rtl="0"/>
              <a:endParaRPr lang="tr-TR" noProof="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pPr rtl="0"/>
              <a:endParaRPr lang="tr-TR" noProof="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pPr rtl="0"/>
              <a:endParaRPr lang="tr-TR" noProof="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pPr rtl="0"/>
              <a:endParaRPr lang="tr-TR" noProof="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pPr rtl="0"/>
              <a:endParaRPr lang="tr-TR" noProof="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pPr rtl="0"/>
              <a:endParaRPr lang="tr-TR" noProof="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pPr rtl="0"/>
              <a:endParaRPr lang="tr-TR" noProof="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pPr rtl="0"/>
              <a:endParaRPr lang="tr-TR" noProof="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pPr rtl="0"/>
              <a:endParaRPr lang="tr-TR" noProof="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pPr rtl="0"/>
              <a:endParaRPr lang="tr-TR" noProof="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pPr rtl="0"/>
              <a:endParaRPr lang="tr-TR" noProof="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pPr rtl="0"/>
              <a:endParaRPr lang="tr-TR" noProof="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pPr rtl="0"/>
              <a:endParaRPr lang="tr-TR" noProof="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pPr rtl="0"/>
              <a:endParaRPr lang="tr-TR" noProof="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pPr rtl="0"/>
              <a:endParaRPr lang="tr-TR" noProof="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pPr rtl="0"/>
              <a:endParaRPr lang="tr-TR" noProof="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pPr rtl="0"/>
              <a:endParaRPr lang="tr-TR" noProof="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pPr rtl="0"/>
              <a:endParaRPr lang="tr-TR" noProof="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pPr rtl="0"/>
              <a:endParaRPr lang="tr-TR" noProof="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pPr rtl="0"/>
              <a:endParaRPr lang="tr-TR" noProof="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pPr rtl="0"/>
              <a:endParaRPr lang="tr-TR" noProof="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pPr rtl="0"/>
              <a:endParaRPr lang="tr-TR" noProof="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pPr rtl="0"/>
              <a:endParaRPr lang="tr-TR" noProof="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pPr rtl="0"/>
              <a:endParaRPr lang="tr-TR" noProof="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pPr rtl="0"/>
              <a:endParaRPr lang="tr-TR" noProof="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pPr rtl="0"/>
              <a:endParaRPr lang="tr-TR" noProof="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pPr rtl="0"/>
              <a:endParaRPr lang="tr-TR" noProof="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pPr rtl="0"/>
              <a:endParaRPr lang="tr-TR" noProof="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pPr rtl="0"/>
              <a:endParaRPr lang="tr-TR" noProof="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pPr rtl="0"/>
              <a:endParaRPr lang="tr-TR" noProof="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pPr rtl="0"/>
              <a:endParaRPr lang="tr-TR" noProof="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pPr rtl="0"/>
              <a:endParaRPr lang="tr-TR" noProof="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pPr rtl="0"/>
              <a:endParaRPr lang="tr-TR" noProof="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pPr rtl="0"/>
              <a:endParaRPr lang="tr-TR" noProof="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pPr rtl="0"/>
              <a:endParaRPr lang="tr-TR" noProof="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pPr rtl="0"/>
              <a:endParaRPr lang="tr-TR" noProof="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pPr rtl="0"/>
              <a:endParaRPr lang="tr-TR" noProof="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pPr rtl="0"/>
              <a:endParaRPr lang="tr-TR" noProof="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pPr rtl="0"/>
              <a:endParaRPr lang="tr-TR" noProof="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pPr rtl="0"/>
              <a:endParaRPr lang="tr-TR" noProof="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pPr rtl="0"/>
              <a:endParaRPr lang="tr-TR" noProof="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pPr rtl="0"/>
              <a:endParaRPr lang="tr-TR" noProof="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pPr rtl="0"/>
              <a:endParaRPr lang="tr-TR" noProof="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pPr rtl="0"/>
              <a:endParaRPr lang="tr-TR" noProof="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pPr rtl="0"/>
              <a:endParaRPr lang="tr-TR" noProof="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pPr rtl="0"/>
              <a:endParaRPr lang="tr-TR" noProof="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pPr rtl="0"/>
              <a:endParaRPr lang="tr-TR" noProof="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pPr rtl="0"/>
              <a:endParaRPr lang="tr-TR" noProof="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pPr rtl="0"/>
              <a:endParaRPr lang="tr-TR" noProof="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pPr rtl="0"/>
              <a:endParaRPr lang="tr-TR" noProof="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pPr rtl="0"/>
              <a:endParaRPr lang="tr-TR" noProof="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pPr rtl="0"/>
              <a:endParaRPr lang="tr-TR" noProof="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pPr rtl="0"/>
              <a:endParaRPr lang="tr-TR" noProof="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pPr rtl="0"/>
              <a:endParaRPr lang="tr-TR" noProof="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pPr rtl="0"/>
              <a:endParaRPr lang="tr-TR" noProof="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pPr rtl="0"/>
              <a:endParaRPr lang="tr-TR" noProof="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pPr rtl="0"/>
              <a:endParaRPr lang="tr-TR" noProof="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pPr rtl="0"/>
              <a:endParaRPr lang="tr-TR" noProof="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pPr rtl="0"/>
              <a:endParaRPr lang="tr-TR" noProof="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pPr rtl="0"/>
              <a:endParaRPr lang="tr-TR" noProof="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pPr rtl="0"/>
              <a:endParaRPr lang="tr-TR" noProof="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pPr rtl="0"/>
              <a:endParaRPr lang="tr-TR" noProof="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pPr rtl="0"/>
              <a:endParaRPr lang="tr-TR" noProof="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pPr rtl="0"/>
              <a:endParaRPr lang="tr-TR" noProof="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pPr rtl="0"/>
              <a:endParaRPr lang="tr-TR" noProof="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pPr rtl="0"/>
              <a:endParaRPr lang="tr-TR" noProof="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pPr rtl="0"/>
              <a:endParaRPr lang="tr-TR" noProof="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pPr rtl="0"/>
              <a:endParaRPr lang="tr-TR" noProof="0"/>
            </a:p>
          </p:txBody>
        </p:sp>
      </p:gr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rtlCol="0"/>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675" name="Metin Yer Tutucusu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eşekkürler">
    <p:bg>
      <p:bgPr>
        <a:solidFill>
          <a:schemeClr val="accent5"/>
        </a:solidFill>
        <a:effectLst/>
      </p:bgPr>
    </p:bg>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rtlCol="0" anchor="b" anchorCtr="0"/>
          <a:lstStyle/>
          <a:p>
            <a:pPr rtl="0"/>
            <a:r>
              <a:rPr lang="tr-TR" noProof="0"/>
              <a:t>ANA BAŞLIK STİLİNİ DÜZENLEMEK İÇİN TIKLAYIN</a:t>
            </a:r>
          </a:p>
        </p:txBody>
      </p:sp>
      <p:sp>
        <p:nvSpPr>
          <p:cNvPr id="14" name="Metin Yer Tutucusu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rtlCol="0">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tr-TR" noProof="0"/>
              <a:t>Metni düzenlemek için tıklayın</a:t>
            </a:r>
          </a:p>
        </p:txBody>
      </p:sp>
      <p:grpSp>
        <p:nvGrpSpPr>
          <p:cNvPr id="10" name="Resim Yer Tutucusu 44" descr="binaların soyut renkli çizimi">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pPr rtl="0"/>
              <a:endParaRPr lang="tr-TR" noProof="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pPr rtl="0"/>
              <a:endParaRPr lang="tr-TR" noProof="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pPr rtl="0"/>
              <a:endParaRPr lang="tr-TR" noProof="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pPr rtl="0"/>
              <a:endParaRPr lang="tr-TR" noProof="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pPr rtl="0"/>
              <a:endParaRPr lang="tr-TR" noProof="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pPr rtl="0"/>
              <a:endParaRPr lang="tr-TR" noProof="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pPr rtl="0"/>
              <a:endParaRPr lang="tr-TR" noProof="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pPr rtl="0"/>
              <a:endParaRPr lang="tr-TR" noProof="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pPr rtl="0"/>
              <a:endParaRPr lang="tr-TR" noProof="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pPr rtl="0"/>
              <a:endParaRPr lang="tr-TR" noProof="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pPr rtl="0"/>
              <a:endParaRPr lang="tr-TR" noProof="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tr-TR" noProof="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pPr rtl="0"/>
              <a:endParaRPr lang="tr-TR" noProof="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pPr rtl="0"/>
              <a:endParaRPr lang="tr-TR" noProof="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pPr rtl="0"/>
              <a:endParaRPr lang="tr-TR" noProof="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pPr rtl="0"/>
              <a:endParaRPr lang="tr-TR" noProof="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pPr rtl="0"/>
              <a:endParaRPr lang="tr-TR" noProof="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pPr rtl="0"/>
              <a:endParaRPr lang="tr-TR" noProof="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pPr rtl="0"/>
              <a:endParaRPr lang="tr-TR" noProof="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pPr rtl="0"/>
              <a:endParaRPr lang="tr-TR" noProof="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pPr rtl="0"/>
              <a:endParaRPr lang="tr-TR" noProof="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pPr rtl="0"/>
              <a:endParaRPr lang="tr-TR" noProof="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pPr rtl="0"/>
              <a:endParaRPr lang="tr-TR" noProof="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pPr rtl="0"/>
              <a:endParaRPr lang="tr-TR" noProof="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pPr rtl="0"/>
              <a:endParaRPr lang="tr-TR" noProof="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pPr rtl="0"/>
              <a:endParaRPr lang="tr-TR" noProof="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pPr rtl="0"/>
              <a:endParaRPr lang="tr-TR" noProof="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pPr rtl="0"/>
              <a:endParaRPr lang="tr-TR" noProof="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pPr rtl="0"/>
              <a:endParaRPr lang="tr-TR" noProof="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pPr rtl="0"/>
              <a:endParaRPr lang="tr-TR" noProof="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pPr rtl="0"/>
              <a:endParaRPr lang="tr-TR" noProof="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pPr rtl="0"/>
              <a:endParaRPr lang="tr-TR" noProof="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pPr rtl="0"/>
              <a:endParaRPr lang="tr-TR" noProof="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pPr rtl="0"/>
              <a:endParaRPr lang="tr-TR" noProof="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pPr rtl="0"/>
              <a:endParaRPr lang="tr-TR" noProof="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pPr rtl="0"/>
              <a:endParaRPr lang="tr-TR" noProof="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pPr rtl="0"/>
              <a:endParaRPr lang="tr-TR" noProof="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pPr rtl="0"/>
              <a:endParaRPr lang="tr-TR" noProof="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pPr rtl="0"/>
              <a:endParaRPr lang="tr-TR" noProof="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pPr rtl="0"/>
              <a:endParaRPr lang="tr-TR" noProof="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pPr rtl="0"/>
              <a:endParaRPr lang="tr-TR" noProof="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pPr rtl="0"/>
              <a:endParaRPr lang="tr-TR" noProof="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pPr rtl="0"/>
              <a:endParaRPr lang="tr-TR" noProof="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pPr rtl="0"/>
              <a:endParaRPr lang="tr-TR" noProof="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pPr rtl="0"/>
              <a:endParaRPr lang="tr-TR" noProof="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pPr rtl="0"/>
              <a:endParaRPr lang="tr-TR" noProof="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pPr rtl="0"/>
              <a:endParaRPr lang="tr-TR" noProof="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pPr rtl="0"/>
              <a:endParaRPr lang="tr-TR" noProof="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pPr rtl="0"/>
              <a:endParaRPr lang="tr-TR" noProof="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pPr rtl="0"/>
              <a:endParaRPr lang="tr-TR" noProof="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pPr rtl="0"/>
              <a:endParaRPr lang="tr-TR" noProof="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pPr rtl="0"/>
              <a:endParaRPr lang="tr-TR" noProof="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pPr rtl="0"/>
              <a:endParaRPr lang="tr-TR" noProof="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pPr rtl="0"/>
              <a:endParaRPr lang="tr-TR" noProof="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pPr rtl="0"/>
              <a:endParaRPr lang="tr-TR" noProof="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pPr rtl="0"/>
              <a:endParaRPr lang="tr-TR" noProof="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pPr rtl="0"/>
              <a:endParaRPr lang="tr-TR" noProof="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pPr rtl="0"/>
              <a:endParaRPr lang="tr-TR" noProof="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pPr rtl="0"/>
              <a:endParaRPr lang="tr-TR" noProof="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pPr rtl="0"/>
              <a:endParaRPr lang="tr-TR" noProof="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pPr rtl="0"/>
              <a:endParaRPr lang="tr-TR" noProof="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pPr rtl="0"/>
              <a:endParaRPr lang="tr-TR" noProof="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pPr rtl="0"/>
              <a:endParaRPr lang="tr-TR" noProof="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pPr rtl="0"/>
              <a:endParaRPr lang="tr-TR" noProof="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pPr rtl="0"/>
              <a:endParaRPr lang="tr-TR" noProof="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pPr rtl="0"/>
              <a:endParaRPr lang="tr-TR" noProof="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pPr rtl="0"/>
              <a:endParaRPr lang="tr-TR" noProof="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pPr rtl="0"/>
              <a:endParaRPr lang="tr-TR" noProof="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pPr rtl="0"/>
              <a:endParaRPr lang="tr-TR" noProof="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pPr rtl="0"/>
              <a:endParaRPr lang="tr-TR" noProof="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pPr rtl="0"/>
              <a:endParaRPr lang="tr-TR" noProof="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pPr rtl="0"/>
              <a:endParaRPr lang="tr-TR" noProof="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pPr rtl="0"/>
              <a:endParaRPr lang="tr-TR" noProof="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pPr rtl="0"/>
              <a:endParaRPr lang="tr-TR" noProof="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pPr rtl="0"/>
              <a:endParaRPr lang="tr-TR" noProof="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pPr rtl="0"/>
              <a:endParaRPr lang="tr-TR" noProof="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pPr rtl="0"/>
              <a:endParaRPr lang="tr-TR" noProof="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pPr rtl="0"/>
              <a:endParaRPr lang="tr-TR" noProof="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pPr rtl="0"/>
              <a:endParaRPr lang="tr-TR" noProof="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pPr rtl="0"/>
              <a:endParaRPr lang="tr-TR" noProof="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pPr rtl="0"/>
              <a:endParaRPr lang="tr-TR" noProof="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pPr rtl="0"/>
              <a:endParaRPr lang="tr-TR" noProof="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pPr rtl="0"/>
              <a:endParaRPr lang="tr-TR" noProof="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pPr rtl="0"/>
              <a:endParaRPr lang="tr-TR" noProof="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pPr rtl="0"/>
              <a:endParaRPr lang="tr-TR" noProof="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pPr rtl="0"/>
              <a:endParaRPr lang="tr-TR" noProof="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pPr rtl="0"/>
              <a:endParaRPr lang="tr-TR" noProof="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pPr rtl="0"/>
              <a:endParaRPr lang="tr-TR" noProof="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pPr rtl="0"/>
              <a:endParaRPr lang="tr-TR" noProof="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pPr rtl="0"/>
              <a:endParaRPr lang="tr-TR" noProof="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pPr rtl="0"/>
              <a:endParaRPr lang="tr-TR" noProof="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pPr rtl="0"/>
              <a:endParaRPr lang="tr-TR" noProof="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pPr rtl="0"/>
              <a:endParaRPr lang="tr-TR" noProof="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pPr rtl="0"/>
              <a:endParaRPr lang="tr-TR" noProof="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pPr rtl="0"/>
              <a:endParaRPr lang="tr-TR" noProof="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pPr rtl="0"/>
              <a:endParaRPr lang="tr-TR" noProof="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pPr rtl="0"/>
              <a:endParaRPr lang="tr-TR" noProof="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pPr rtl="0"/>
              <a:endParaRPr lang="tr-TR" noProof="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pPr rtl="0"/>
              <a:endParaRPr lang="tr-TR" noProof="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pPr rtl="0"/>
              <a:endParaRPr lang="tr-TR" noProof="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pPr rtl="0"/>
              <a:endParaRPr lang="tr-TR" noProof="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pPr rtl="0"/>
              <a:endParaRPr lang="tr-TR" noProof="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pPr rtl="0"/>
              <a:endParaRPr lang="tr-TR" noProof="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pPr rtl="0"/>
              <a:endParaRPr lang="tr-TR" noProof="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pPr rtl="0"/>
              <a:endParaRPr lang="tr-TR" noProof="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pPr rtl="0"/>
              <a:endParaRPr lang="tr-TR" noProof="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pPr rtl="0"/>
              <a:endParaRPr lang="tr-TR" noProof="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pPr rtl="0"/>
              <a:endParaRPr lang="tr-TR" noProof="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pPr rtl="0"/>
              <a:endParaRPr lang="tr-TR" noProof="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pPr rtl="0"/>
              <a:endParaRPr lang="tr-TR" noProof="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pPr rtl="0"/>
              <a:endParaRPr lang="tr-TR" noProof="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pPr rtl="0"/>
              <a:endParaRPr lang="tr-TR" noProof="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pPr rtl="0"/>
              <a:endParaRPr lang="tr-TR" noProof="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pPr rtl="0"/>
              <a:endParaRPr lang="tr-TR" noProof="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pPr rtl="0"/>
              <a:endParaRPr lang="tr-TR" noProof="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pPr rtl="0"/>
              <a:endParaRPr lang="tr-TR" noProof="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pPr rtl="0"/>
              <a:endParaRPr lang="tr-TR" noProof="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pPr rtl="0"/>
              <a:endParaRPr lang="tr-TR" noProof="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pPr rtl="0"/>
              <a:endParaRPr lang="tr-TR" noProof="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pPr rtl="0"/>
              <a:endParaRPr lang="tr-TR" noProof="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pPr rtl="0"/>
              <a:endParaRPr lang="tr-TR" noProof="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pPr rtl="0"/>
              <a:endParaRPr lang="tr-TR" noProof="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pPr rtl="0"/>
              <a:endParaRPr lang="tr-TR" noProof="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pPr rtl="0"/>
              <a:endParaRPr lang="tr-TR" noProof="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pPr rtl="0"/>
              <a:endParaRPr lang="tr-TR" noProof="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pPr rtl="0"/>
              <a:endParaRPr lang="tr-TR" noProof="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pPr rtl="0"/>
              <a:endParaRPr lang="tr-TR" noProof="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pPr rtl="0"/>
              <a:endParaRPr lang="tr-TR" noProof="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pPr rtl="0"/>
              <a:endParaRPr lang="tr-TR" noProof="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pPr rtl="0"/>
              <a:endParaRPr lang="tr-TR" noProof="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pPr rtl="0"/>
              <a:endParaRPr lang="tr-TR" noProof="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pPr rtl="0"/>
              <a:endParaRPr lang="tr-TR" noProof="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pPr rtl="0"/>
              <a:endParaRPr lang="tr-TR" noProof="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pPr rtl="0"/>
              <a:endParaRPr lang="tr-TR" noProof="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pPr rtl="0"/>
              <a:endParaRPr lang="tr-TR" noProof="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pPr rtl="0"/>
              <a:endParaRPr lang="tr-TR" noProof="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pPr rtl="0"/>
              <a:endParaRPr lang="tr-TR" noProof="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pPr rtl="0"/>
              <a:endParaRPr lang="tr-TR" noProof="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pPr rtl="0"/>
              <a:endParaRPr lang="tr-TR" noProof="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tr-TR" noProof="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pPr rtl="0"/>
              <a:endParaRPr lang="tr-TR" noProof="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pPr rtl="0"/>
              <a:endParaRPr lang="tr-TR" noProof="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pPr rtl="0"/>
              <a:endParaRPr lang="tr-TR" noProof="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pPr rtl="0"/>
              <a:endParaRPr lang="tr-TR" noProof="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pPr rtl="0"/>
              <a:endParaRPr lang="tr-TR" noProof="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pPr rtl="0"/>
              <a:endParaRPr lang="tr-TR" noProof="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pPr rtl="0"/>
              <a:endParaRPr lang="tr-TR" noProof="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pPr rtl="0"/>
              <a:endParaRPr lang="tr-TR" noProof="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pPr rtl="0"/>
              <a:endParaRPr lang="tr-TR" noProof="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pPr rtl="0"/>
              <a:endParaRPr lang="tr-TR" noProof="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pPr rtl="0"/>
              <a:endParaRPr lang="tr-TR" noProof="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pPr rtl="0"/>
              <a:endParaRPr lang="tr-TR" noProof="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pPr rtl="0"/>
              <a:endParaRPr lang="tr-TR" noProof="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pPr rtl="0"/>
              <a:endParaRPr lang="tr-TR" noProof="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pPr rtl="0"/>
              <a:endParaRPr lang="tr-TR" noProof="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pPr rtl="0"/>
              <a:endParaRPr lang="tr-TR" noProof="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pPr rtl="0"/>
              <a:endParaRPr lang="tr-TR" noProof="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pPr rtl="0"/>
              <a:endParaRPr lang="tr-TR" noProof="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pPr rtl="0"/>
              <a:endParaRPr lang="tr-TR" noProof="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pPr rtl="0"/>
              <a:endParaRPr lang="tr-TR" noProof="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pPr rtl="0"/>
              <a:endParaRPr lang="tr-TR" noProof="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pPr rtl="0"/>
              <a:endParaRPr lang="tr-TR" noProof="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pPr rtl="0"/>
              <a:endParaRPr lang="tr-TR" noProof="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pPr rtl="0"/>
              <a:endParaRPr lang="tr-TR" noProof="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pPr rtl="0"/>
              <a:endParaRPr lang="tr-TR" noProof="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pPr rtl="0"/>
              <a:endParaRPr lang="tr-TR" noProof="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pPr rtl="0"/>
              <a:endParaRPr lang="tr-TR" noProof="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pPr rtl="0"/>
              <a:endParaRPr lang="tr-TR" noProof="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pPr rtl="0"/>
              <a:endParaRPr lang="tr-TR" noProof="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pPr rtl="0"/>
              <a:endParaRPr lang="tr-TR" noProof="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pPr rtl="0"/>
              <a:endParaRPr lang="tr-TR" noProof="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pPr rtl="0"/>
              <a:endParaRPr lang="tr-TR" noProof="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pPr rtl="0"/>
              <a:endParaRPr lang="tr-TR" noProof="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pPr rtl="0"/>
              <a:endParaRPr lang="tr-TR" noProof="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pPr rtl="0"/>
              <a:endParaRPr lang="tr-TR" noProof="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pPr rtl="0"/>
              <a:endParaRPr lang="tr-TR" noProof="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pPr rtl="0"/>
              <a:endParaRPr lang="tr-TR" noProof="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pPr rtl="0"/>
              <a:endParaRPr lang="tr-TR" noProof="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pPr rtl="0"/>
              <a:endParaRPr lang="tr-TR" noProof="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pPr rtl="0"/>
              <a:endParaRPr lang="tr-TR" noProof="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pPr rtl="0"/>
              <a:endParaRPr lang="tr-TR" noProof="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pPr rtl="0"/>
              <a:endParaRPr lang="tr-TR" noProof="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pPr rtl="0"/>
              <a:endParaRPr lang="tr-TR" noProof="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pPr rtl="0"/>
              <a:endParaRPr lang="tr-TR" noProof="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pPr rtl="0"/>
              <a:endParaRPr lang="tr-TR" noProof="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pPr rtl="0"/>
              <a:endParaRPr lang="tr-TR" noProof="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pPr rtl="0"/>
              <a:endParaRPr lang="tr-TR" noProof="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pPr rtl="0"/>
              <a:endParaRPr lang="tr-TR" noProof="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pPr rtl="0"/>
              <a:endParaRPr lang="tr-TR" noProof="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pPr rtl="0"/>
              <a:endParaRPr lang="tr-TR" noProof="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pPr rtl="0"/>
              <a:endParaRPr lang="tr-TR" noProof="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pPr rtl="0"/>
              <a:endParaRPr lang="tr-TR" noProof="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pPr rtl="0"/>
              <a:endParaRPr lang="tr-TR" noProof="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pPr rtl="0"/>
              <a:endParaRPr lang="tr-TR" noProof="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pPr rtl="0"/>
              <a:endParaRPr lang="tr-TR" noProof="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pPr rtl="0"/>
              <a:endParaRPr lang="tr-TR" noProof="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pPr rtl="0"/>
              <a:endParaRPr lang="tr-TR" noProof="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pPr rtl="0"/>
              <a:endParaRPr lang="tr-TR" noProof="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pPr rtl="0"/>
              <a:endParaRPr lang="tr-TR" noProof="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tr-TR" noProof="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pPr rtl="0"/>
              <a:endParaRPr lang="tr-TR" noProof="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tr-TR" noProof="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pPr rtl="0"/>
              <a:endParaRPr lang="tr-TR" noProof="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pPr rtl="0"/>
              <a:endParaRPr lang="tr-TR" noProof="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pPr rtl="0"/>
              <a:endParaRPr lang="tr-TR" noProof="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pPr rtl="0"/>
              <a:endParaRPr lang="tr-TR" noProof="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pPr rtl="0"/>
              <a:endParaRPr lang="tr-TR" noProof="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pPr rtl="0"/>
              <a:endParaRPr lang="tr-TR" noProof="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pPr rtl="0"/>
              <a:endParaRPr lang="tr-TR" noProof="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pPr rtl="0"/>
              <a:endParaRPr lang="tr-TR" noProof="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pPr rtl="0"/>
              <a:endParaRPr lang="tr-TR" noProof="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pPr rtl="0"/>
              <a:endParaRPr lang="tr-TR" noProof="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pPr rtl="0"/>
              <a:endParaRPr lang="tr-TR" noProof="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pPr rtl="0"/>
              <a:endParaRPr lang="tr-TR" noProof="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pPr rtl="0"/>
              <a:endParaRPr lang="tr-TR" noProof="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pPr rtl="0"/>
              <a:endParaRPr lang="tr-TR" noProof="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pPr rtl="0"/>
              <a:endParaRPr lang="tr-TR" noProof="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pPr rtl="0"/>
              <a:endParaRPr lang="tr-TR" noProof="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pPr rtl="0"/>
              <a:endParaRPr lang="tr-TR" noProof="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pPr rtl="0"/>
              <a:endParaRPr lang="tr-TR" noProof="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pPr rtl="0"/>
              <a:endParaRPr lang="tr-TR" noProof="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pPr rtl="0"/>
              <a:endParaRPr lang="tr-TR" noProof="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pPr rtl="0"/>
              <a:endParaRPr lang="tr-TR" noProof="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pPr rtl="0"/>
              <a:endParaRPr lang="tr-TR" noProof="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pPr rtl="0"/>
              <a:endParaRPr lang="tr-TR" noProof="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pPr rtl="0"/>
              <a:endParaRPr lang="tr-TR" noProof="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pPr rtl="0"/>
              <a:endParaRPr lang="tr-TR" noProof="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pPr rtl="0"/>
              <a:endParaRPr lang="tr-TR" noProof="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tr-TR" noProof="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pPr rtl="0"/>
              <a:endParaRPr lang="tr-TR" noProof="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pPr rtl="0"/>
              <a:endParaRPr lang="tr-TR" noProof="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pPr rtl="0"/>
              <a:endParaRPr lang="tr-TR" noProof="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pPr rtl="0"/>
              <a:endParaRPr lang="tr-TR" noProof="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tr-TR" noProof="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pPr rtl="0"/>
              <a:endParaRPr lang="tr-TR" noProof="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pPr rtl="0"/>
              <a:endParaRPr lang="tr-TR" noProof="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pPr rtl="0"/>
              <a:endParaRPr lang="tr-TR" noProof="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pPr rtl="0"/>
              <a:endParaRPr lang="tr-TR" noProof="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pPr rtl="0"/>
              <a:endParaRPr lang="tr-TR" noProof="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pPr rtl="0"/>
              <a:endParaRPr lang="tr-TR" noProof="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pPr rtl="0"/>
              <a:endParaRPr lang="tr-TR" noProof="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pPr rtl="0"/>
              <a:endParaRPr lang="tr-TR" noProof="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pPr rtl="0"/>
              <a:endParaRPr lang="tr-TR" noProof="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pPr rtl="0"/>
              <a:endParaRPr lang="tr-TR" noProof="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pPr rtl="0"/>
              <a:endParaRPr lang="tr-TR" noProof="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pPr rtl="0"/>
              <a:endParaRPr lang="tr-TR" noProof="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pPr rtl="0"/>
              <a:endParaRPr lang="tr-TR" noProof="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pPr rtl="0"/>
              <a:endParaRPr lang="tr-TR" noProof="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pPr rtl="0"/>
              <a:endParaRPr lang="tr-TR" noProof="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pPr rtl="0"/>
              <a:endParaRPr lang="tr-TR" noProof="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pPr rtl="0"/>
              <a:endParaRPr lang="tr-TR" noProof="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pPr rtl="0"/>
              <a:endParaRPr lang="tr-TR" noProof="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pPr rtl="0"/>
              <a:endParaRPr lang="tr-TR" noProof="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pPr rtl="0"/>
              <a:endParaRPr lang="tr-TR" noProof="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tr-TR" noProof="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pPr rtl="0"/>
              <a:endParaRPr lang="tr-TR" noProof="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pPr rtl="0"/>
              <a:endParaRPr lang="tr-TR" noProof="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pPr rtl="0"/>
              <a:endParaRPr lang="tr-TR" noProof="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pPr rtl="0"/>
              <a:endParaRPr lang="tr-TR" noProof="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pPr rtl="0"/>
              <a:endParaRPr lang="tr-TR" noProof="0"/>
            </a:p>
          </p:txBody>
        </p:sp>
      </p:gr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ACA106-0FC3-4FE9-9338-4AC3D15608E5}"/>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Tarih Yer Tutucusu 4">
            <a:extLst>
              <a:ext uri="{FF2B5EF4-FFF2-40B4-BE49-F238E27FC236}">
                <a16:creationId xmlns:a16="http://schemas.microsoft.com/office/drawing/2014/main" id="{23A79566-C1F8-443D-A135-C668898477AE}"/>
              </a:ext>
            </a:extLst>
          </p:cNvPr>
          <p:cNvSpPr>
            <a:spLocks noGrp="1"/>
          </p:cNvSpPr>
          <p:nvPr>
            <p:ph type="dt" sz="half" idx="10"/>
          </p:nvPr>
        </p:nvSpPr>
        <p:spPr/>
        <p:txBody>
          <a:bodyPr rtlCol="0"/>
          <a:lstStyle/>
          <a:p>
            <a:pPr rtl="0"/>
            <a:r>
              <a:rPr lang="tr-TR" noProof="0"/>
              <a:t>1/7/20XX</a:t>
            </a:r>
          </a:p>
        </p:txBody>
      </p:sp>
      <p:sp>
        <p:nvSpPr>
          <p:cNvPr id="6" name="Alt Bilgi Yer Tutucusu 5">
            <a:extLst>
              <a:ext uri="{FF2B5EF4-FFF2-40B4-BE49-F238E27FC236}">
                <a16:creationId xmlns:a16="http://schemas.microsoft.com/office/drawing/2014/main" id="{035CF363-F733-460B-9E71-BF70442AC396}"/>
              </a:ext>
            </a:extLst>
          </p:cNvPr>
          <p:cNvSpPr>
            <a:spLocks noGrp="1"/>
          </p:cNvSpPr>
          <p:nvPr>
            <p:ph type="ftr" sz="quarter" idx="11"/>
          </p:nvPr>
        </p:nvSpPr>
        <p:spPr/>
        <p:txBody>
          <a:bodyPr rtlCol="0"/>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D732AD86-1F8B-4DE6-9736-793E1781772C}"/>
              </a:ext>
            </a:extLst>
          </p:cNvPr>
          <p:cNvSpPr>
            <a:spLocks noGrp="1"/>
          </p:cNvSpPr>
          <p:nvPr>
            <p:ph type="dt" sz="half" idx="10"/>
          </p:nvPr>
        </p:nvSpPr>
        <p:spPr/>
        <p:txBody>
          <a:bodyPr rtlCol="0"/>
          <a:lstStyle/>
          <a:p>
            <a:pPr rtl="0"/>
            <a:r>
              <a:rPr lang="tr-TR" noProof="0"/>
              <a:t>1/7/20XX</a:t>
            </a:r>
          </a:p>
        </p:txBody>
      </p:sp>
      <p:sp>
        <p:nvSpPr>
          <p:cNvPr id="6" name="Alt Bilgi Yer Tutucusu 5">
            <a:extLst>
              <a:ext uri="{FF2B5EF4-FFF2-40B4-BE49-F238E27FC236}">
                <a16:creationId xmlns:a16="http://schemas.microsoft.com/office/drawing/2014/main" id="{FA60A3B3-8B02-4D8B-A982-7C7CA03A9290}"/>
              </a:ext>
            </a:extLst>
          </p:cNvPr>
          <p:cNvSpPr>
            <a:spLocks noGrp="1"/>
          </p:cNvSpPr>
          <p:nvPr>
            <p:ph type="ftr" sz="quarter" idx="11"/>
          </p:nvPr>
        </p:nvSpPr>
        <p:spPr/>
        <p:txBody>
          <a:bodyPr rtlCol="0"/>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orun">
    <p:spTree>
      <p:nvGrpSpPr>
        <p:cNvPr id="1" name=""/>
        <p:cNvGrpSpPr/>
        <p:nvPr/>
      </p:nvGrpSpPr>
      <p:grpSpPr>
        <a:xfrm>
          <a:off x="0" y="0"/>
          <a:ext cx="0" cy="0"/>
          <a:chOff x="0" y="0"/>
          <a:chExt cx="0" cy="0"/>
        </a:xfrm>
      </p:grpSpPr>
      <p:grpSp>
        <p:nvGrpSpPr>
          <p:cNvPr id="20" name="Resim Yer Tutucusu 57" descr="binaların soyut renkli çizimi">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pPr rtl="0"/>
              <a:endParaRPr lang="tr-TR" noProof="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pPr rtl="0"/>
              <a:endParaRPr lang="tr-TR" noProof="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pPr rtl="0"/>
              <a:endParaRPr lang="tr-TR" noProof="0"/>
            </a:p>
          </p:txBody>
        </p:sp>
      </p:gr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8" name="Metin Yer Tutucusu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9" name="Metin Yer Tutucusu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0" name="Metin Yer Tutucusu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1" name="Metin Yer Tutucusu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2" name="Metin Yer Tutucusu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3" name="Metin Yer Tutucusu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4" name="Metin Yer Tutucusu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5" name="Metin Yer Tutucusu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8" name="Metin Yer Tutucusu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9" name="Metin Yer Tutucusu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Çözüm">
    <p:spTree>
      <p:nvGrpSpPr>
        <p:cNvPr id="1" name=""/>
        <p:cNvGrpSpPr/>
        <p:nvPr/>
      </p:nvGrpSpPr>
      <p:grpSpPr>
        <a:xfrm>
          <a:off x="0" y="0"/>
          <a:ext cx="0" cy="0"/>
          <a:chOff x="0" y="0"/>
          <a:chExt cx="0" cy="0"/>
        </a:xfrm>
      </p:grpSpPr>
      <p:grpSp>
        <p:nvGrpSpPr>
          <p:cNvPr id="17" name="Resim Yer Tutucusu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pPr rtl="0"/>
              <a:endParaRPr lang="tr-TR" noProof="0"/>
            </a:p>
          </p:txBody>
        </p:sp>
      </p:gr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rtlCol="0"/>
          <a:lstStyle>
            <a:lvl1pP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10" name="Metin Yer Tutucusu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1" name="Metin Yer Tutucusu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2" name="Metin Yer Tutucusu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3" name="Metin Yer Tutucusu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9" name="Metin Yer Tutucusu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20" name="Metin Yer Tutucusu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21" name="Metin Yer Tutucusu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22" name="Metin Yer Tutucusu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5" name="Alt Bilgi Yer Tutucusu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rtlCol="0"/>
          <a:lstStyle>
            <a:lvl1pPr algn="l">
              <a:defRPr/>
            </a:lvl1pPr>
          </a:lstStyle>
          <a:p>
            <a:pPr rtl="0"/>
            <a:r>
              <a:rPr lang="tr-TR" noProof="0"/>
              <a:t>Sunum destesi başlığıaşlığı</a:t>
            </a:r>
          </a:p>
        </p:txBody>
      </p:sp>
      <p:sp>
        <p:nvSpPr>
          <p:cNvPr id="16" name="Slayt Numarası Yer Tutucusu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Ürüne genel bakış">
    <p:bg>
      <p:bgPr>
        <a:solidFill>
          <a:schemeClr val="bg1"/>
        </a:solidFill>
        <a:effectLst/>
      </p:bgPr>
    </p:bg>
    <p:spTree>
      <p:nvGrpSpPr>
        <p:cNvPr id="1" name=""/>
        <p:cNvGrpSpPr/>
        <p:nvPr/>
      </p:nvGrpSpPr>
      <p:grpSpPr>
        <a:xfrm>
          <a:off x="0" y="0"/>
          <a:ext cx="0" cy="0"/>
          <a:chOff x="0" y="0"/>
          <a:chExt cx="0" cy="0"/>
        </a:xfrm>
      </p:grpSpPr>
      <p:grpSp>
        <p:nvGrpSpPr>
          <p:cNvPr id="16" name="Resim Yer Tutucusu 1029" descr="binaların soyut renkli çizimi&#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pPr rtl="0"/>
              <a:endParaRPr lang="tr-TR" noProof="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pPr rtl="0"/>
              <a:endParaRPr lang="tr-TR" noProof="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pPr rtl="0"/>
              <a:endParaRPr lang="tr-TR" noProof="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pPr rtl="0"/>
              <a:endParaRPr lang="tr-TR" noProof="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pPr rtl="0"/>
              <a:endParaRPr lang="tr-TR" noProof="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pPr rtl="0"/>
              <a:endParaRPr lang="tr-TR" noProof="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pPr rtl="0"/>
              <a:endParaRPr lang="tr-TR" noProof="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pPr rtl="0"/>
              <a:endParaRPr lang="tr-TR" noProof="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pPr rtl="0"/>
              <a:endParaRPr lang="tr-TR" noProof="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pPr rtl="0"/>
              <a:endParaRPr lang="tr-TR" noProof="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pPr rtl="0"/>
              <a:endParaRPr lang="tr-TR" noProof="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pPr rtl="0"/>
              <a:endParaRPr lang="tr-TR" noProof="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pPr rtl="0"/>
              <a:endParaRPr lang="tr-TR" noProof="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pPr rtl="0"/>
              <a:endParaRPr lang="tr-TR" noProof="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pPr rtl="0"/>
              <a:endParaRPr lang="tr-TR" noProof="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pPr rtl="0"/>
              <a:endParaRPr lang="tr-TR" noProof="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pPr rtl="0"/>
              <a:endParaRPr lang="tr-TR" noProof="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pPr rtl="0"/>
              <a:endParaRPr lang="tr-TR" noProof="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pPr rtl="0"/>
              <a:endParaRPr lang="tr-TR" noProof="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tr-TR" noProof="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pPr rtl="0"/>
              <a:endParaRPr lang="tr-TR" noProof="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tr-TR" noProof="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pPr rtl="0"/>
              <a:endParaRPr lang="tr-TR" noProof="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pPr rtl="0"/>
              <a:endParaRPr lang="tr-TR" noProof="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pPr rtl="0"/>
              <a:endParaRPr lang="tr-TR" noProof="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pPr rtl="0"/>
              <a:endParaRPr lang="tr-TR" noProof="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pPr rtl="0"/>
              <a:endParaRPr lang="tr-TR" noProof="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pPr rtl="0"/>
              <a:endParaRPr lang="tr-TR" noProof="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pPr rtl="0"/>
              <a:endParaRPr lang="tr-TR" noProof="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pPr rtl="0"/>
              <a:endParaRPr lang="tr-TR" noProof="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pPr rtl="0"/>
              <a:endParaRPr lang="tr-TR" noProof="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pPr rtl="0"/>
              <a:endParaRPr lang="tr-TR" noProof="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pPr rtl="0"/>
              <a:endParaRPr lang="tr-TR" noProof="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pPr rtl="0"/>
              <a:endParaRPr lang="tr-TR" noProof="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pPr rtl="0"/>
              <a:endParaRPr lang="tr-TR" noProof="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pPr rtl="0"/>
              <a:endParaRPr lang="tr-TR" noProof="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pPr rtl="0"/>
              <a:endParaRPr lang="tr-TR" noProof="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pPr rtl="0"/>
              <a:endParaRPr lang="tr-TR" noProof="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pPr rtl="0"/>
              <a:endParaRPr lang="tr-TR" noProof="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pPr rtl="0"/>
              <a:endParaRPr lang="tr-TR" noProof="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pPr rtl="0"/>
              <a:endParaRPr lang="tr-TR" noProof="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pPr rtl="0"/>
              <a:endParaRPr lang="tr-TR" noProof="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pPr rtl="0"/>
              <a:endParaRPr lang="tr-TR" noProof="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pPr rtl="0"/>
              <a:endParaRPr lang="tr-TR" noProof="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pPr rtl="0"/>
              <a:endParaRPr lang="tr-TR" noProof="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pPr rtl="0"/>
              <a:endParaRPr lang="tr-TR" noProof="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pPr rtl="0"/>
              <a:endParaRPr lang="tr-TR" noProof="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pPr rtl="0"/>
              <a:endParaRPr lang="tr-TR" noProof="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pPr rtl="0"/>
              <a:endParaRPr lang="tr-TR" noProof="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pPr rtl="0"/>
              <a:endParaRPr lang="tr-TR" noProof="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pPr rtl="0"/>
              <a:endParaRPr lang="tr-TR" noProof="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pPr rtl="0"/>
              <a:endParaRPr lang="tr-TR" noProof="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pPr rtl="0"/>
              <a:endParaRPr lang="tr-TR" noProof="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pPr rtl="0"/>
              <a:endParaRPr lang="tr-TR" noProof="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pPr rtl="0"/>
              <a:endParaRPr lang="tr-TR" noProof="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pPr rtl="0"/>
              <a:endParaRPr lang="tr-TR" noProof="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pPr rtl="0"/>
              <a:endParaRPr lang="tr-TR" noProof="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pPr rtl="0"/>
              <a:endParaRPr lang="tr-TR" noProof="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pPr rtl="0"/>
              <a:endParaRPr lang="tr-TR" noProof="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pPr rtl="0"/>
              <a:endParaRPr lang="tr-TR" noProof="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pPr rtl="0"/>
              <a:endParaRPr lang="tr-TR" noProof="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pPr rtl="0"/>
              <a:endParaRPr lang="tr-TR" noProof="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pPr rtl="0"/>
              <a:endParaRPr lang="tr-TR" noProof="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pPr rtl="0"/>
              <a:endParaRPr lang="tr-TR" noProof="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pPr rtl="0"/>
              <a:endParaRPr lang="tr-TR" noProof="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pPr rtl="0"/>
              <a:endParaRPr lang="tr-TR" noProof="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pPr rtl="0"/>
              <a:endParaRPr lang="tr-TR" noProof="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tr-TR" noProof="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pPr rtl="0"/>
              <a:endParaRPr lang="tr-TR" noProof="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pPr rtl="0"/>
              <a:endParaRPr lang="tr-TR" noProof="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pPr rtl="0"/>
              <a:endParaRPr lang="tr-TR" noProof="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pPr rtl="0"/>
              <a:endParaRPr lang="tr-TR" noProof="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pPr rtl="0"/>
              <a:endParaRPr lang="tr-TR" noProof="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pPr rtl="0"/>
              <a:endParaRPr lang="tr-TR" noProof="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pPr rtl="0"/>
              <a:endParaRPr lang="tr-TR" noProof="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pPr rtl="0"/>
              <a:endParaRPr lang="tr-TR" noProof="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pPr rtl="0"/>
              <a:endParaRPr lang="tr-TR" noProof="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pPr rtl="0"/>
              <a:endParaRPr lang="tr-TR" noProof="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pPr rtl="0"/>
              <a:endParaRPr lang="tr-TR" noProof="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pPr rtl="0"/>
              <a:endParaRPr lang="tr-TR" noProof="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pPr rtl="0"/>
              <a:endParaRPr lang="tr-TR" noProof="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pPr rtl="0"/>
              <a:endParaRPr lang="tr-TR" noProof="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pPr rtl="0"/>
              <a:endParaRPr lang="tr-TR" noProof="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pPr rtl="0"/>
              <a:endParaRPr lang="tr-TR" noProof="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pPr rtl="0"/>
              <a:endParaRPr lang="tr-TR" noProof="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pPr rtl="0"/>
              <a:endParaRPr lang="tr-TR" noProof="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pPr rtl="0"/>
              <a:endParaRPr lang="tr-TR" noProof="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pPr rtl="0"/>
              <a:endParaRPr lang="tr-TR" noProof="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pPr rtl="0"/>
              <a:endParaRPr lang="tr-TR" noProof="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pPr rtl="0"/>
              <a:endParaRPr lang="tr-TR" noProof="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pPr rtl="0"/>
              <a:endParaRPr lang="tr-TR" noProof="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pPr rtl="0"/>
              <a:endParaRPr lang="tr-TR" noProof="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pPr rtl="0"/>
              <a:endParaRPr lang="tr-TR" noProof="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pPr rtl="0"/>
              <a:endParaRPr lang="tr-TR" noProof="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pPr rtl="0"/>
              <a:endParaRPr lang="tr-TR" noProof="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pPr rtl="0"/>
              <a:endParaRPr lang="tr-TR" noProof="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pPr rtl="0"/>
              <a:endParaRPr lang="tr-TR" noProof="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pPr rtl="0"/>
              <a:endParaRPr lang="tr-TR" noProof="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pPr rtl="0"/>
              <a:endParaRPr lang="tr-TR" noProof="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pPr rtl="0"/>
              <a:endParaRPr lang="tr-TR" noProof="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pPr rtl="0"/>
              <a:endParaRPr lang="tr-TR" noProof="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pPr rtl="0"/>
              <a:endParaRPr lang="tr-TR" noProof="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pPr rtl="0"/>
              <a:endParaRPr lang="tr-TR" noProof="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pPr rtl="0"/>
              <a:endParaRPr lang="tr-TR" noProof="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pPr rtl="0"/>
              <a:endParaRPr lang="tr-TR" noProof="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pPr rtl="0"/>
              <a:endParaRPr lang="tr-TR" noProof="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pPr rtl="0"/>
              <a:endParaRPr lang="tr-TR" noProof="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pPr rtl="0"/>
              <a:endParaRPr lang="tr-TR" noProof="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pPr rtl="0"/>
              <a:endParaRPr lang="tr-TR" noProof="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pPr rtl="0"/>
              <a:endParaRPr lang="tr-TR" noProof="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pPr rtl="0"/>
              <a:endParaRPr lang="tr-TR" noProof="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pPr rtl="0"/>
              <a:endParaRPr lang="tr-TR" noProof="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pPr rtl="0"/>
              <a:endParaRPr lang="tr-TR" noProof="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pPr rtl="0"/>
              <a:endParaRPr lang="tr-TR" noProof="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pPr rtl="0"/>
              <a:endParaRPr lang="tr-TR" noProof="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pPr rtl="0"/>
              <a:endParaRPr lang="tr-TR" noProof="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pPr rtl="0"/>
              <a:endParaRPr lang="tr-TR" noProof="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pPr rtl="0"/>
              <a:endParaRPr lang="tr-TR" noProof="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pPr rtl="0"/>
              <a:endParaRPr lang="tr-TR" noProof="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pPr rtl="0"/>
              <a:endParaRPr lang="tr-TR" noProof="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pPr rtl="0"/>
              <a:endParaRPr lang="tr-TR" noProof="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pPr rtl="0"/>
              <a:endParaRPr lang="tr-TR" noProof="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pPr rtl="0"/>
              <a:endParaRPr lang="tr-TR" noProof="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pPr rtl="0"/>
              <a:endParaRPr lang="tr-TR" noProof="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pPr rtl="0"/>
              <a:endParaRPr lang="tr-TR" noProof="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pPr rtl="0"/>
              <a:endParaRPr lang="tr-TR" noProof="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pPr rtl="0"/>
              <a:endParaRPr lang="tr-TR" noProof="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pPr rtl="0"/>
              <a:endParaRPr lang="tr-TR" noProof="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pPr rtl="0"/>
              <a:endParaRPr lang="tr-TR" noProof="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pPr rtl="0"/>
              <a:endParaRPr lang="tr-TR" noProof="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pPr rtl="0"/>
              <a:endParaRPr lang="tr-TR" noProof="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pPr rtl="0"/>
              <a:endParaRPr lang="tr-TR" noProof="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pPr rtl="0"/>
              <a:endParaRPr lang="tr-TR" noProof="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pPr rtl="0"/>
              <a:endParaRPr lang="tr-TR" noProof="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pPr rtl="0"/>
              <a:endParaRPr lang="tr-TR" noProof="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pPr rtl="0"/>
              <a:endParaRPr lang="tr-TR" noProof="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pPr rtl="0"/>
              <a:endParaRPr lang="tr-TR" noProof="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tr-TR" noProof="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pPr rtl="0"/>
              <a:endParaRPr lang="tr-TR" noProof="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pPr rtl="0"/>
              <a:endParaRPr lang="tr-TR" noProof="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pPr rtl="0"/>
              <a:endParaRPr lang="tr-TR" noProof="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pPr rtl="0"/>
              <a:endParaRPr lang="tr-TR" noProof="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pPr rtl="0"/>
              <a:endParaRPr lang="tr-TR" noProof="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pPr rtl="0"/>
              <a:endParaRPr lang="tr-TR" noProof="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pPr rtl="0"/>
              <a:endParaRPr lang="tr-TR" noProof="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pPr rtl="0"/>
              <a:endParaRPr lang="tr-TR" noProof="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pPr rtl="0"/>
              <a:endParaRPr lang="tr-TR" noProof="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pPr rtl="0"/>
              <a:endParaRPr lang="tr-TR" noProof="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tr-TR" noProof="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pPr rtl="0"/>
              <a:endParaRPr lang="tr-TR" noProof="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pPr rtl="0"/>
              <a:endParaRPr lang="tr-TR" noProof="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pPr rtl="0"/>
              <a:endParaRPr lang="tr-TR" noProof="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tr-TR" noProof="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pPr rtl="0"/>
              <a:endParaRPr lang="tr-TR" noProof="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pPr rtl="0"/>
              <a:endParaRPr lang="tr-TR" noProof="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pPr rtl="0"/>
              <a:endParaRPr lang="tr-TR" noProof="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pPr rtl="0"/>
              <a:endParaRPr lang="tr-TR" noProof="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pPr rtl="0"/>
              <a:endParaRPr lang="tr-TR" noProof="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pPr rtl="0"/>
              <a:endParaRPr lang="tr-TR" noProof="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pPr rtl="0"/>
              <a:endParaRPr lang="tr-TR" noProof="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pPr rtl="0"/>
              <a:endParaRPr lang="tr-TR" noProof="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pPr rtl="0"/>
              <a:endParaRPr lang="tr-TR" noProof="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pPr rtl="0"/>
              <a:endParaRPr lang="tr-TR" noProof="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pPr rtl="0"/>
              <a:endParaRPr lang="tr-TR" noProof="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pPr rtl="0"/>
              <a:endParaRPr lang="tr-TR" noProof="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pPr rtl="0"/>
              <a:endParaRPr lang="tr-TR" noProof="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pPr rtl="0"/>
              <a:endParaRPr lang="tr-TR" noProof="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pPr rtl="0"/>
              <a:endParaRPr lang="tr-TR" noProof="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pPr rtl="0"/>
              <a:endParaRPr lang="tr-TR" noProof="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pPr rtl="0"/>
              <a:endParaRPr lang="tr-TR" noProof="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pPr rtl="0"/>
              <a:endParaRPr lang="tr-TR" noProof="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tr-TR" noProof="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tr-TR" noProof="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tr-TR" noProof="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pPr rtl="0"/>
              <a:endParaRPr lang="tr-TR" noProof="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pPr rtl="0"/>
              <a:endParaRPr lang="tr-TR" noProof="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pPr rtl="0"/>
              <a:endParaRPr lang="tr-TR" noProof="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pPr rtl="0"/>
              <a:endParaRPr lang="tr-TR" noProof="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pPr rtl="0"/>
              <a:endParaRPr lang="tr-TR" noProof="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pPr rtl="0"/>
              <a:endParaRPr lang="tr-TR" noProof="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pPr rtl="0"/>
              <a:endParaRPr lang="tr-TR" noProof="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pPr rtl="0"/>
              <a:endParaRPr lang="tr-TR" noProof="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pPr rtl="0"/>
              <a:endParaRPr lang="tr-TR" noProof="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pPr rtl="0"/>
              <a:endParaRPr lang="tr-TR" noProof="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pPr rtl="0"/>
              <a:endParaRPr lang="tr-TR" noProof="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pPr rtl="0"/>
              <a:endParaRPr lang="tr-TR" noProof="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pPr rtl="0"/>
              <a:endParaRPr lang="tr-TR" noProof="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pPr rtl="0"/>
              <a:endParaRPr lang="tr-TR" noProof="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pPr rtl="0"/>
              <a:endParaRPr lang="tr-TR" noProof="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pPr rtl="0"/>
              <a:endParaRPr lang="tr-TR" noProof="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pPr rtl="0"/>
              <a:endParaRPr lang="tr-TR" noProof="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tr-TR" noProof="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pPr rtl="0"/>
              <a:endParaRPr lang="tr-TR" noProof="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pPr rtl="0"/>
              <a:endParaRPr lang="tr-TR" noProof="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pPr rtl="0"/>
              <a:endParaRPr lang="tr-TR" noProof="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tr-TR" noProof="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pPr rtl="0"/>
              <a:endParaRPr lang="tr-TR" noProof="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pPr rtl="0"/>
              <a:endParaRPr lang="tr-TR" noProof="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pPr rtl="0"/>
              <a:endParaRPr lang="tr-TR" noProof="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pPr rtl="0"/>
              <a:endParaRPr lang="tr-TR" noProof="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tr-TR" noProof="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pPr rtl="0"/>
              <a:endParaRPr lang="tr-TR" noProof="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pPr rtl="0"/>
              <a:endParaRPr lang="tr-TR" noProof="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pPr rtl="0"/>
              <a:endParaRPr lang="tr-TR" noProof="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pPr rtl="0"/>
              <a:endParaRPr lang="tr-TR" noProof="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pPr rtl="0"/>
              <a:endParaRPr lang="tr-TR" noProof="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pPr rtl="0"/>
              <a:endParaRPr lang="tr-TR" noProof="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pPr rtl="0"/>
              <a:endParaRPr lang="tr-TR" noProof="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pPr rtl="0"/>
              <a:endParaRPr lang="tr-TR" noProof="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pPr rtl="0"/>
              <a:endParaRPr lang="tr-TR" noProof="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pPr rtl="0"/>
              <a:endParaRPr lang="tr-TR" noProof="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pPr rtl="0"/>
              <a:endParaRPr lang="tr-TR" noProof="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pPr rtl="0"/>
              <a:endParaRPr lang="tr-TR" noProof="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pPr rtl="0"/>
              <a:endParaRPr lang="tr-TR" noProof="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pPr rtl="0"/>
              <a:endParaRPr lang="tr-TR" noProof="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pPr rtl="0"/>
              <a:endParaRPr lang="tr-TR" noProof="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pPr rtl="0"/>
              <a:endParaRPr lang="tr-TR" noProof="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pPr rtl="0"/>
              <a:endParaRPr lang="tr-TR" noProof="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pPr rtl="0"/>
              <a:endParaRPr lang="tr-TR" noProof="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pPr rtl="0"/>
              <a:endParaRPr lang="tr-TR" noProof="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pPr rtl="0"/>
              <a:endParaRPr lang="tr-TR" noProof="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tr-TR" noProof="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pPr rtl="0"/>
              <a:endParaRPr lang="tr-TR" noProof="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pPr rtl="0"/>
              <a:endParaRPr lang="tr-TR" noProof="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pPr rtl="0"/>
              <a:endParaRPr lang="tr-TR" noProof="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pPr rtl="0"/>
              <a:endParaRPr lang="tr-TR" noProof="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pPr rtl="0"/>
              <a:endParaRPr lang="tr-TR" noProof="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pPr rtl="0"/>
              <a:endParaRPr lang="tr-TR" noProof="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pPr rtl="0"/>
              <a:endParaRPr lang="tr-TR" noProof="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pPr rtl="0"/>
              <a:endParaRPr lang="tr-TR" noProof="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pPr rtl="0"/>
              <a:endParaRPr lang="tr-TR" noProof="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pPr rtl="0"/>
              <a:endParaRPr lang="tr-TR" noProof="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tr-TR" noProof="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pPr rtl="0"/>
              <a:endParaRPr lang="tr-TR" noProof="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pPr rtl="0"/>
              <a:endParaRPr lang="tr-TR" noProof="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pPr rtl="0"/>
              <a:endParaRPr lang="tr-TR" noProof="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pPr rtl="0"/>
              <a:endParaRPr lang="tr-TR" noProof="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tr-TR" noProof="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pPr rtl="0"/>
              <a:endParaRPr lang="tr-TR" noProof="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pPr rtl="0"/>
              <a:endParaRPr lang="tr-TR" noProof="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tr-TR" noProof="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pPr rtl="0"/>
              <a:endParaRPr lang="tr-TR" noProof="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pPr rtl="0"/>
              <a:endParaRPr lang="tr-TR" noProof="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pPr rtl="0"/>
              <a:endParaRPr lang="tr-TR" noProof="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pPr rtl="0"/>
              <a:endParaRPr lang="tr-TR" noProof="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pPr rtl="0"/>
              <a:endParaRPr lang="tr-TR" noProof="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tr-TR" noProof="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pPr rtl="0"/>
              <a:endParaRPr lang="tr-TR" noProof="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pPr rtl="0"/>
              <a:endParaRPr lang="tr-TR" noProof="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pPr rtl="0"/>
              <a:endParaRPr lang="tr-TR" noProof="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pPr rtl="0"/>
              <a:endParaRPr lang="tr-TR" noProof="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pPr rtl="0"/>
              <a:endParaRPr lang="tr-TR" noProof="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pPr rtl="0"/>
              <a:endParaRPr lang="tr-TR" noProof="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pPr rtl="0"/>
              <a:endParaRPr lang="tr-TR" noProof="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pPr rtl="0"/>
              <a:endParaRPr lang="tr-TR" noProof="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pPr rtl="0"/>
              <a:endParaRPr lang="tr-TR" noProof="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pPr rtl="0"/>
              <a:endParaRPr lang="tr-TR" noProof="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pPr rtl="0"/>
              <a:endParaRPr lang="tr-TR" noProof="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pPr rtl="0"/>
              <a:endParaRPr lang="tr-TR" noProof="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pPr rtl="0"/>
              <a:endParaRPr lang="tr-TR" noProof="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pPr rtl="0"/>
              <a:endParaRPr lang="tr-TR" noProof="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pPr rtl="0"/>
              <a:endParaRPr lang="tr-TR" noProof="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pPr rtl="0"/>
              <a:endParaRPr lang="tr-TR" noProof="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pPr rtl="0"/>
              <a:endParaRPr lang="tr-TR" noProof="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tr-TR" noProof="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pPr rtl="0"/>
              <a:endParaRPr lang="tr-TR" noProof="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tr-TR" noProof="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pPr rtl="0"/>
              <a:endParaRPr lang="tr-TR" noProof="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pPr rtl="0"/>
              <a:endParaRPr lang="tr-TR" noProof="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pPr rtl="0"/>
              <a:endParaRPr lang="tr-TR" noProof="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pPr rtl="0"/>
              <a:endParaRPr lang="tr-TR" noProof="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pPr rtl="0"/>
              <a:endParaRPr lang="tr-TR" noProof="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pPr rtl="0"/>
              <a:endParaRPr lang="tr-TR" noProof="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pPr rtl="0"/>
              <a:endParaRPr lang="tr-TR" noProof="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pPr rtl="0"/>
              <a:endParaRPr lang="tr-TR" noProof="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pPr rtl="0"/>
              <a:endParaRPr lang="tr-TR" noProof="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pPr rtl="0"/>
              <a:endParaRPr lang="tr-TR" noProof="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pPr rtl="0"/>
              <a:endParaRPr lang="tr-TR" noProof="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pPr rtl="0"/>
              <a:endParaRPr lang="tr-TR" noProof="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pPr rtl="0"/>
              <a:endParaRPr lang="tr-TR" noProof="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pPr rtl="0"/>
              <a:endParaRPr lang="tr-TR" noProof="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pPr rtl="0"/>
              <a:endParaRPr lang="tr-TR" noProof="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pPr rtl="0"/>
              <a:endParaRPr lang="tr-TR" noProof="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pPr rtl="0"/>
              <a:endParaRPr lang="tr-TR" noProof="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pPr rtl="0"/>
              <a:endParaRPr lang="tr-TR" noProof="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pPr rtl="0"/>
              <a:endParaRPr lang="tr-TR" noProof="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pPr rtl="0"/>
              <a:endParaRPr lang="tr-TR" noProof="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pPr rtl="0"/>
              <a:endParaRPr lang="tr-TR" noProof="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pPr rtl="0"/>
              <a:endParaRPr lang="tr-TR" noProof="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tr-TR" noProof="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pPr rtl="0"/>
              <a:endParaRPr lang="tr-TR" noProof="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pPr rtl="0"/>
              <a:endParaRPr lang="tr-TR" noProof="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tr-TR" noProof="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pPr rtl="0"/>
              <a:endParaRPr lang="tr-TR" noProof="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pPr rtl="0"/>
              <a:endParaRPr lang="tr-TR" noProof="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pPr rtl="0"/>
              <a:endParaRPr lang="tr-TR" noProof="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pPr rtl="0"/>
              <a:endParaRPr lang="tr-TR" noProof="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pPr rtl="0"/>
              <a:endParaRPr lang="tr-TR" noProof="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pPr rtl="0"/>
              <a:endParaRPr lang="tr-TR" noProof="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pPr rtl="0"/>
              <a:endParaRPr lang="tr-TR" noProof="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pPr rtl="0"/>
              <a:endParaRPr lang="tr-TR" noProof="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pPr rtl="0"/>
              <a:endParaRPr lang="tr-TR" noProof="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pPr rtl="0"/>
              <a:endParaRPr lang="tr-TR" noProof="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pPr rtl="0"/>
              <a:endParaRPr lang="tr-TR" noProof="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pPr rtl="0"/>
              <a:endParaRPr lang="tr-TR" noProof="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pPr rtl="0"/>
              <a:endParaRPr lang="tr-TR" noProof="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pPr rtl="0"/>
              <a:endParaRPr lang="tr-TR" noProof="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pPr rtl="0"/>
              <a:endParaRPr lang="tr-TR" noProof="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pPr rtl="0"/>
              <a:endParaRPr lang="tr-TR" noProof="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pPr rtl="0"/>
              <a:endParaRPr lang="tr-TR" noProof="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pPr rtl="0"/>
              <a:endParaRPr lang="tr-TR" noProof="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pPr rtl="0"/>
              <a:endParaRPr lang="tr-TR" noProof="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pPr rtl="0"/>
              <a:endParaRPr lang="tr-TR" noProof="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pPr rtl="0"/>
              <a:endParaRPr lang="tr-TR" noProof="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pPr rtl="0"/>
              <a:endParaRPr lang="tr-TR" noProof="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pPr rtl="0"/>
              <a:endParaRPr lang="tr-TR" noProof="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pPr rtl="0"/>
              <a:endParaRPr lang="tr-TR" noProof="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pPr rtl="0"/>
              <a:endParaRPr lang="tr-TR" noProof="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pPr rtl="0"/>
              <a:endParaRPr lang="tr-TR" noProof="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pPr rtl="0"/>
              <a:endParaRPr lang="tr-TR" noProof="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pPr rtl="0"/>
              <a:endParaRPr lang="tr-TR" noProof="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tr-TR" noProof="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pPr rtl="0"/>
              <a:endParaRPr lang="tr-TR" noProof="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pPr rtl="0"/>
              <a:endParaRPr lang="tr-TR" noProof="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pPr rtl="0"/>
              <a:endParaRPr lang="tr-TR" noProof="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pPr rtl="0"/>
              <a:endParaRPr lang="tr-TR" noProof="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pPr rtl="0"/>
              <a:endParaRPr lang="tr-TR" noProof="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pPr rtl="0"/>
              <a:endParaRPr lang="tr-TR" noProof="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pPr rtl="0"/>
              <a:endParaRPr lang="tr-TR" noProof="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pPr rtl="0"/>
              <a:endParaRPr lang="tr-TR" noProof="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pPr rtl="0"/>
              <a:endParaRPr lang="tr-TR" noProof="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pPr rtl="0"/>
              <a:endParaRPr lang="tr-TR" noProof="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pPr rtl="0"/>
              <a:endParaRPr lang="tr-TR" noProof="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pPr rtl="0"/>
              <a:endParaRPr lang="tr-TR" noProof="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pPr rtl="0"/>
              <a:endParaRPr lang="tr-TR" noProof="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pPr rtl="0"/>
              <a:endParaRPr lang="tr-TR" noProof="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pPr rtl="0"/>
              <a:endParaRPr lang="tr-TR" noProof="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pPr rtl="0"/>
              <a:endParaRPr lang="tr-TR" noProof="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pPr rtl="0"/>
              <a:endParaRPr lang="tr-TR" noProof="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pPr rtl="0"/>
              <a:endParaRPr lang="tr-TR" noProof="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tr-TR" noProof="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pPr rtl="0"/>
              <a:endParaRPr lang="tr-TR" noProof="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pPr rtl="0"/>
              <a:endParaRPr lang="tr-TR" noProof="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pPr rtl="0"/>
              <a:endParaRPr lang="tr-TR" noProof="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pPr rtl="0"/>
              <a:endParaRPr lang="tr-TR" noProof="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pPr rtl="0"/>
              <a:endParaRPr lang="tr-TR" noProof="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pPr rtl="0"/>
              <a:endParaRPr lang="tr-TR" noProof="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pPr rtl="0"/>
              <a:endParaRPr lang="tr-TR" noProof="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pPr rtl="0"/>
              <a:endParaRPr lang="tr-TR" noProof="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tr-TR" noProof="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pPr rtl="0"/>
              <a:endParaRPr lang="tr-TR" noProof="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pPr rtl="0"/>
              <a:endParaRPr lang="tr-TR" noProof="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pPr rtl="0"/>
              <a:endParaRPr lang="tr-TR" noProof="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pPr rtl="0"/>
              <a:endParaRPr lang="tr-TR" noProof="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pPr rtl="0"/>
              <a:endParaRPr lang="tr-TR" noProof="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pPr rtl="0"/>
              <a:endParaRPr lang="tr-TR" noProof="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pPr rtl="0"/>
              <a:endParaRPr lang="tr-TR" noProof="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pPr rtl="0"/>
              <a:endParaRPr lang="tr-TR" noProof="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pPr rtl="0"/>
              <a:endParaRPr lang="tr-TR" noProof="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pPr rtl="0"/>
              <a:endParaRPr lang="tr-TR" noProof="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pPr rtl="0"/>
              <a:endParaRPr lang="tr-TR" noProof="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pPr rtl="0"/>
              <a:endParaRPr lang="tr-TR" noProof="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pPr rtl="0"/>
              <a:endParaRPr lang="tr-TR" noProof="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pPr rtl="0"/>
              <a:endParaRPr lang="tr-TR" noProof="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pPr rtl="0"/>
              <a:endParaRPr lang="tr-TR" noProof="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pPr rtl="0"/>
              <a:endParaRPr lang="tr-TR" noProof="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pPr rtl="0"/>
              <a:endParaRPr lang="tr-TR" noProof="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pPr rtl="0"/>
              <a:endParaRPr lang="tr-TR" noProof="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pPr rtl="0"/>
              <a:endParaRPr lang="tr-TR" noProof="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pPr rtl="0"/>
              <a:endParaRPr lang="tr-TR" noProof="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pPr rtl="0"/>
              <a:endParaRPr lang="tr-TR" noProof="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pPr rtl="0"/>
              <a:endParaRPr lang="tr-TR" noProof="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tr-TR" noProof="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tr-TR" noProof="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tr-TR" noProof="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pPr rtl="0"/>
              <a:endParaRPr lang="tr-TR" noProof="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tr-TR" noProof="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pPr rtl="0"/>
              <a:endParaRPr lang="tr-TR" noProof="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pPr rtl="0"/>
              <a:endParaRPr lang="tr-TR" noProof="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pPr rtl="0"/>
              <a:endParaRPr lang="tr-TR" noProof="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pPr rtl="0"/>
              <a:endParaRPr lang="tr-TR" noProof="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pPr rtl="0"/>
              <a:endParaRPr lang="tr-TR" noProof="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pPr rtl="0"/>
              <a:endParaRPr lang="tr-TR" noProof="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pPr rtl="0"/>
              <a:endParaRPr lang="tr-TR" noProof="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pPr rtl="0"/>
              <a:endParaRPr lang="tr-TR" noProof="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pPr rtl="0"/>
              <a:endParaRPr lang="tr-TR" noProof="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pPr rtl="0"/>
              <a:endParaRPr lang="tr-TR" noProof="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pPr rtl="0"/>
              <a:endParaRPr lang="tr-TR" noProof="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pPr rtl="0"/>
              <a:endParaRPr lang="tr-TR" noProof="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pPr rtl="0"/>
              <a:endParaRPr lang="tr-TR" noProof="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pPr rtl="0"/>
              <a:endParaRPr lang="tr-TR" noProof="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pPr rtl="0"/>
              <a:endParaRPr lang="tr-TR" noProof="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pPr rtl="0"/>
              <a:endParaRPr lang="tr-TR" noProof="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tr-TR" noProof="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pPr rtl="0"/>
              <a:endParaRPr lang="tr-TR" noProof="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pPr rtl="0"/>
              <a:endParaRPr lang="tr-TR" noProof="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pPr rtl="0"/>
              <a:endParaRPr lang="tr-TR" noProof="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pPr rtl="0"/>
              <a:endParaRPr lang="tr-TR" noProof="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tr-TR" noProof="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pPr rtl="0"/>
              <a:endParaRPr lang="tr-TR" noProof="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pPr rtl="0"/>
              <a:endParaRPr lang="tr-TR" noProof="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pPr rtl="0"/>
              <a:endParaRPr lang="tr-TR" noProof="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pPr rtl="0"/>
              <a:endParaRPr lang="tr-TR" noProof="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pPr rtl="0"/>
              <a:endParaRPr lang="tr-TR" noProof="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pPr rtl="0"/>
              <a:endParaRPr lang="tr-TR" noProof="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pPr rtl="0"/>
              <a:endParaRPr lang="tr-TR" noProof="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pPr rtl="0"/>
              <a:endParaRPr lang="tr-TR" noProof="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pPr rtl="0"/>
              <a:endParaRPr lang="tr-TR" noProof="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pPr rtl="0"/>
              <a:endParaRPr lang="tr-TR" noProof="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pPr rtl="0"/>
              <a:endParaRPr lang="tr-TR" noProof="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pPr rtl="0"/>
              <a:endParaRPr lang="tr-TR" noProof="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pPr rtl="0"/>
              <a:endParaRPr lang="tr-TR" noProof="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pPr rtl="0"/>
              <a:endParaRPr lang="tr-TR" noProof="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pPr rtl="0"/>
              <a:endParaRPr lang="tr-TR" noProof="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tr-TR" noProof="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pPr rtl="0"/>
              <a:endParaRPr lang="tr-TR" noProof="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pPr rtl="0"/>
              <a:endParaRPr lang="tr-TR" noProof="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pPr rtl="0"/>
              <a:endParaRPr lang="tr-TR" noProof="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pPr rtl="0"/>
              <a:endParaRPr lang="tr-TR" noProof="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pPr rtl="0"/>
              <a:endParaRPr lang="tr-TR" noProof="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pPr rtl="0"/>
              <a:endParaRPr lang="tr-TR" noProof="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pPr rtl="0"/>
              <a:endParaRPr lang="tr-TR" noProof="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pPr rtl="0"/>
              <a:endParaRPr lang="tr-TR" noProof="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pPr rtl="0"/>
              <a:endParaRPr lang="tr-TR" noProof="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pPr rtl="0"/>
              <a:endParaRPr lang="tr-TR" noProof="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pPr rtl="0"/>
              <a:endParaRPr lang="tr-TR" noProof="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pPr rtl="0"/>
              <a:endParaRPr lang="tr-TR" noProof="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pPr rtl="0"/>
              <a:endParaRPr lang="tr-TR" noProof="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pPr rtl="0"/>
              <a:endParaRPr lang="tr-TR" noProof="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pPr rtl="0"/>
              <a:endParaRPr lang="tr-TR" noProof="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pPr rtl="0"/>
              <a:endParaRPr lang="tr-TR" noProof="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pPr rtl="0"/>
              <a:endParaRPr lang="tr-TR" noProof="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pPr rtl="0"/>
              <a:endParaRPr lang="tr-TR" noProof="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pPr rtl="0"/>
              <a:endParaRPr lang="tr-TR" noProof="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pPr rtl="0"/>
              <a:endParaRPr lang="tr-TR" noProof="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pPr rtl="0"/>
              <a:endParaRPr lang="tr-TR" noProof="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pPr rtl="0"/>
              <a:endParaRPr lang="tr-TR" noProof="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pPr rtl="0"/>
              <a:endParaRPr lang="tr-TR" noProof="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pPr rtl="0"/>
              <a:endParaRPr lang="tr-TR" noProof="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pPr rtl="0"/>
              <a:endParaRPr lang="tr-TR" noProof="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pPr rtl="0"/>
              <a:endParaRPr lang="tr-TR" noProof="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pPr rtl="0"/>
              <a:endParaRPr lang="tr-TR" noProof="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pPr rtl="0"/>
              <a:endParaRPr lang="tr-TR" noProof="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pPr rtl="0"/>
              <a:endParaRPr lang="tr-TR" noProof="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pPr rtl="0"/>
              <a:endParaRPr lang="tr-TR" noProof="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pPr rtl="0"/>
              <a:endParaRPr lang="tr-TR" noProof="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pPr rtl="0"/>
              <a:endParaRPr lang="tr-TR" noProof="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pPr rtl="0"/>
              <a:endParaRPr lang="tr-TR" noProof="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pPr rtl="0"/>
              <a:endParaRPr lang="tr-TR" noProof="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pPr rtl="0"/>
              <a:endParaRPr lang="tr-TR" noProof="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pPr rtl="0"/>
              <a:endParaRPr lang="tr-TR" noProof="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pPr rtl="0"/>
              <a:endParaRPr lang="tr-TR" noProof="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pPr rtl="0"/>
              <a:endParaRPr lang="tr-TR" noProof="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pPr rtl="0"/>
              <a:endParaRPr lang="tr-TR" noProof="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tr-TR" noProof="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pPr rtl="0"/>
              <a:endParaRPr lang="tr-TR" noProof="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pPr rtl="0"/>
              <a:endParaRPr lang="tr-TR" noProof="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tr-TR" noProof="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pPr rtl="0"/>
              <a:endParaRPr lang="tr-TR" noProof="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pPr rtl="0"/>
              <a:endParaRPr lang="tr-TR" noProof="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pPr rtl="0"/>
              <a:endParaRPr lang="tr-TR" noProof="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pPr rtl="0"/>
              <a:endParaRPr lang="tr-TR" noProof="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pPr rtl="0"/>
              <a:endParaRPr lang="tr-TR" noProof="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tr-TR" noProof="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pPr rtl="0"/>
              <a:endParaRPr lang="tr-TR" noProof="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pPr rtl="0"/>
              <a:endParaRPr lang="tr-TR" noProof="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pPr rtl="0"/>
              <a:endParaRPr lang="tr-TR" noProof="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pPr rtl="0"/>
              <a:endParaRPr lang="tr-TR" noProof="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pPr rtl="0"/>
              <a:endParaRPr lang="tr-TR" noProof="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pPr rtl="0"/>
              <a:endParaRPr lang="tr-TR" noProof="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pPr rtl="0"/>
              <a:endParaRPr lang="tr-TR" noProof="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pPr rtl="0"/>
              <a:endParaRPr lang="tr-TR" noProof="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pPr rtl="0"/>
              <a:endParaRPr lang="tr-TR" noProof="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pPr rtl="0"/>
              <a:endParaRPr lang="tr-TR" noProof="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pPr rtl="0"/>
              <a:endParaRPr lang="tr-TR" noProof="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pPr rtl="0"/>
              <a:endParaRPr lang="tr-TR" noProof="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pPr rtl="0"/>
              <a:endParaRPr lang="tr-TR" noProof="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pPr rtl="0"/>
              <a:endParaRPr lang="tr-TR" noProof="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pPr rtl="0"/>
              <a:endParaRPr lang="tr-TR" noProof="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pPr rtl="0"/>
              <a:endParaRPr lang="tr-TR" noProof="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pPr rtl="0"/>
              <a:endParaRPr lang="tr-TR" noProof="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pPr rtl="0"/>
              <a:endParaRPr lang="tr-TR" noProof="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pPr rtl="0"/>
              <a:endParaRPr lang="tr-TR" noProof="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pPr rtl="0"/>
              <a:endParaRPr lang="tr-TR" noProof="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pPr rtl="0"/>
              <a:endParaRPr lang="tr-TR" noProof="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pPr rtl="0"/>
              <a:endParaRPr lang="tr-TR" noProof="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pPr rtl="0"/>
              <a:endParaRPr lang="tr-TR" noProof="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pPr rtl="0"/>
              <a:endParaRPr lang="tr-TR" noProof="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pPr rtl="0"/>
              <a:endParaRPr lang="tr-TR" noProof="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pPr rtl="0"/>
              <a:endParaRPr lang="tr-TR" noProof="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pPr rtl="0"/>
              <a:endParaRPr lang="tr-TR" noProof="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pPr rtl="0"/>
              <a:endParaRPr lang="tr-TR" noProof="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pPr rtl="0"/>
              <a:endParaRPr lang="tr-TR" noProof="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pPr rtl="0"/>
              <a:endParaRPr lang="tr-TR" noProof="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tr-TR" noProof="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pPr rtl="0"/>
              <a:endParaRPr lang="tr-TR" noProof="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pPr rtl="0"/>
              <a:endParaRPr lang="tr-TR" noProof="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pPr rtl="0"/>
              <a:endParaRPr lang="tr-TR" noProof="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tr-TR" noProof="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pPr rtl="0"/>
              <a:endParaRPr lang="tr-TR" noProof="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pPr rtl="0"/>
              <a:endParaRPr lang="tr-TR" noProof="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tr-TR" noProof="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pPr rtl="0"/>
              <a:endParaRPr lang="tr-TR" noProof="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tr-TR" noProof="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pPr rtl="0"/>
              <a:endParaRPr lang="tr-TR" noProof="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pPr rtl="0"/>
              <a:endParaRPr lang="tr-TR" noProof="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pPr rtl="0"/>
              <a:endParaRPr lang="tr-TR" noProof="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pPr rtl="0"/>
              <a:endParaRPr lang="tr-TR" noProof="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pPr rtl="0"/>
              <a:endParaRPr lang="tr-TR" noProof="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pPr rtl="0"/>
              <a:endParaRPr lang="tr-TR" noProof="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pPr rtl="0"/>
              <a:endParaRPr lang="tr-TR" noProof="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pPr rtl="0"/>
              <a:endParaRPr lang="tr-TR" noProof="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pPr rtl="0"/>
              <a:endParaRPr lang="tr-TR" noProof="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pPr rtl="0"/>
              <a:endParaRPr lang="tr-TR" noProof="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pPr rtl="0"/>
              <a:endParaRPr lang="tr-TR" noProof="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pPr rtl="0"/>
              <a:endParaRPr lang="tr-TR" noProof="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pPr rtl="0"/>
              <a:endParaRPr lang="tr-TR" noProof="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pPr rtl="0"/>
              <a:endParaRPr lang="tr-TR" noProof="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pPr rtl="0"/>
              <a:endParaRPr lang="tr-TR" noProof="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tr-TR" noProof="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pPr rtl="0"/>
              <a:endParaRPr lang="tr-TR" noProof="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pPr rtl="0"/>
              <a:endParaRPr lang="tr-TR" noProof="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pPr rtl="0"/>
              <a:endParaRPr lang="tr-TR" noProof="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pPr rtl="0"/>
              <a:endParaRPr lang="tr-TR" noProof="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pPr rtl="0"/>
              <a:endParaRPr lang="tr-TR" noProof="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pPr rtl="0"/>
              <a:endParaRPr lang="tr-TR" noProof="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pPr rtl="0"/>
              <a:endParaRPr lang="tr-TR" noProof="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pPr rtl="0"/>
              <a:endParaRPr lang="tr-TR" noProof="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pPr rtl="0"/>
              <a:endParaRPr lang="tr-TR" noProof="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pPr rtl="0"/>
              <a:endParaRPr lang="tr-TR" noProof="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pPr rtl="0"/>
              <a:endParaRPr lang="tr-TR" noProof="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pPr rtl="0"/>
              <a:endParaRPr lang="tr-TR" noProof="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pPr rtl="0"/>
              <a:endParaRPr lang="tr-TR" noProof="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pPr rtl="0"/>
              <a:endParaRPr lang="tr-TR" noProof="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pPr rtl="0"/>
              <a:endParaRPr lang="tr-TR" noProof="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pPr rtl="0"/>
              <a:endParaRPr lang="tr-TR" noProof="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pPr rtl="0"/>
              <a:endParaRPr lang="tr-TR" noProof="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pPr rtl="0"/>
              <a:endParaRPr lang="tr-TR" noProof="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pPr rtl="0"/>
              <a:endParaRPr lang="tr-TR" noProof="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pPr rtl="0"/>
              <a:endParaRPr lang="tr-TR" noProof="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pPr rtl="0"/>
              <a:endParaRPr lang="tr-TR" noProof="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pPr rtl="0"/>
              <a:endParaRPr lang="tr-TR" noProof="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pPr rtl="0"/>
              <a:endParaRPr lang="tr-TR" noProof="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pPr rtl="0"/>
              <a:endParaRPr lang="tr-TR" noProof="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pPr rtl="0"/>
              <a:endParaRPr lang="tr-TR" noProof="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pPr rtl="0"/>
              <a:endParaRPr lang="tr-TR" noProof="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pPr rtl="0"/>
              <a:endParaRPr lang="tr-TR" noProof="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pPr rtl="0"/>
              <a:endParaRPr lang="tr-TR" noProof="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pPr rtl="0"/>
              <a:endParaRPr lang="tr-TR" noProof="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pPr rtl="0"/>
              <a:endParaRPr lang="tr-TR" noProof="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pPr rtl="0"/>
              <a:endParaRPr lang="tr-TR" noProof="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pPr rtl="0"/>
              <a:endParaRPr lang="tr-TR" noProof="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pPr rtl="0"/>
              <a:endParaRPr lang="tr-TR" noProof="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pPr rtl="0"/>
              <a:endParaRPr lang="tr-TR" noProof="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pPr rtl="0"/>
              <a:endParaRPr lang="tr-TR" noProof="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pPr rtl="0"/>
              <a:endParaRPr lang="tr-TR" noProof="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pPr rtl="0"/>
              <a:endParaRPr lang="tr-TR" noProof="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pPr rtl="0"/>
              <a:endParaRPr lang="tr-TR" noProof="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pPr rtl="0"/>
              <a:endParaRPr lang="tr-TR" noProof="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pPr rtl="0"/>
              <a:endParaRPr lang="tr-TR" noProof="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pPr rtl="0"/>
              <a:endParaRPr lang="tr-TR" noProof="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pPr rtl="0"/>
              <a:endParaRPr lang="tr-TR" noProof="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pPr rtl="0"/>
              <a:endParaRPr lang="tr-TR" noProof="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pPr rtl="0"/>
              <a:endParaRPr lang="tr-TR" noProof="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pPr rtl="0"/>
              <a:endParaRPr lang="tr-TR" noProof="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pPr rtl="0"/>
              <a:endParaRPr lang="tr-TR" noProof="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pPr rtl="0"/>
              <a:endParaRPr lang="tr-TR" noProof="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pPr rtl="0"/>
              <a:endParaRPr lang="tr-TR" noProof="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pPr rtl="0"/>
              <a:endParaRPr lang="tr-TR" noProof="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pPr rtl="0"/>
              <a:endParaRPr lang="tr-TR" noProof="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pPr rtl="0"/>
              <a:endParaRPr lang="tr-TR" noProof="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pPr rtl="0"/>
              <a:endParaRPr lang="tr-TR" noProof="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pPr rtl="0"/>
              <a:endParaRPr lang="tr-TR" noProof="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pPr rtl="0"/>
              <a:endParaRPr lang="tr-TR" noProof="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pPr rtl="0"/>
              <a:endParaRPr lang="tr-TR" noProof="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pPr rtl="0"/>
              <a:endParaRPr lang="tr-TR" noProof="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pPr rtl="0"/>
              <a:endParaRPr lang="tr-TR" noProof="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pPr rtl="0"/>
              <a:endParaRPr lang="tr-TR" noProof="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pPr rtl="0"/>
              <a:endParaRPr lang="tr-TR" noProof="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pPr rtl="0"/>
              <a:endParaRPr lang="tr-TR" noProof="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pPr rtl="0"/>
              <a:endParaRPr lang="tr-TR" noProof="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pPr rtl="0"/>
              <a:endParaRPr lang="tr-TR" noProof="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pPr rtl="0"/>
              <a:endParaRPr lang="tr-TR" noProof="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pPr rtl="0"/>
              <a:endParaRPr lang="tr-TR" noProof="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pPr rtl="0"/>
              <a:endParaRPr lang="tr-TR" noProof="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pPr rtl="0"/>
              <a:endParaRPr lang="tr-TR" noProof="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pPr rtl="0"/>
              <a:endParaRPr lang="tr-TR" noProof="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pPr rtl="0"/>
              <a:endParaRPr lang="tr-TR" noProof="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pPr rtl="0"/>
              <a:endParaRPr lang="tr-TR" noProof="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pPr rtl="0"/>
              <a:endParaRPr lang="tr-TR" noProof="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pPr rtl="0"/>
              <a:endParaRPr lang="tr-TR" noProof="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pPr rtl="0"/>
              <a:endParaRPr lang="tr-TR" noProof="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pPr rtl="0"/>
              <a:endParaRPr lang="tr-TR" noProof="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pPr rtl="0"/>
              <a:endParaRPr lang="tr-TR" noProof="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pPr rtl="0"/>
              <a:endParaRPr lang="tr-TR" noProof="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pPr rtl="0"/>
              <a:endParaRPr lang="tr-TR" noProof="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pPr rtl="0"/>
              <a:endParaRPr lang="tr-TR" noProof="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pPr rtl="0"/>
              <a:endParaRPr lang="tr-TR" noProof="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pPr rtl="0"/>
              <a:endParaRPr lang="tr-TR" noProof="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pPr rtl="0"/>
              <a:endParaRPr lang="tr-TR" noProof="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pPr rtl="0"/>
              <a:endParaRPr lang="tr-TR" noProof="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pPr rtl="0"/>
              <a:endParaRPr lang="tr-TR" noProof="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pPr rtl="0"/>
              <a:endParaRPr lang="tr-TR" noProof="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pPr rtl="0"/>
              <a:endParaRPr lang="tr-TR" noProof="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pPr rtl="0"/>
              <a:endParaRPr lang="tr-TR" noProof="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pPr rtl="0"/>
              <a:endParaRPr lang="tr-TR" noProof="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pPr rtl="0"/>
              <a:endParaRPr lang="tr-TR" noProof="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pPr rtl="0"/>
              <a:endParaRPr lang="tr-TR" noProof="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pPr rtl="0"/>
              <a:endParaRPr lang="tr-TR" noProof="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tr-TR" noProof="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pPr rtl="0"/>
              <a:endParaRPr lang="tr-TR" noProof="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pPr rtl="0"/>
              <a:endParaRPr lang="tr-TR" noProof="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pPr rtl="0"/>
              <a:endParaRPr lang="tr-TR" noProof="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pPr rtl="0"/>
              <a:endParaRPr lang="tr-TR" noProof="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pPr rtl="0"/>
              <a:endParaRPr lang="tr-TR" noProof="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pPr rtl="0"/>
              <a:endParaRPr lang="tr-TR" noProof="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pPr rtl="0"/>
              <a:endParaRPr lang="tr-TR" noProof="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pPr rtl="0"/>
              <a:endParaRPr lang="tr-TR" noProof="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pPr rtl="0"/>
              <a:endParaRPr lang="tr-TR" noProof="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pPr rtl="0"/>
              <a:endParaRPr lang="tr-TR" noProof="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pPr rtl="0"/>
              <a:endParaRPr lang="tr-TR" noProof="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pPr rtl="0"/>
              <a:endParaRPr lang="tr-TR" noProof="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tr-TR" noProof="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pPr rtl="0"/>
              <a:endParaRPr lang="tr-TR" noProof="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pPr rtl="0"/>
              <a:endParaRPr lang="tr-TR" noProof="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pPr rtl="0"/>
              <a:endParaRPr lang="tr-TR" noProof="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pPr rtl="0"/>
              <a:endParaRPr lang="tr-TR" noProof="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pPr rtl="0"/>
              <a:endParaRPr lang="tr-TR" noProof="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pPr rtl="0"/>
              <a:endParaRPr lang="tr-TR" noProof="0"/>
            </a:p>
          </p:txBody>
        </p:sp>
      </p:gr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rtlCol="0"/>
          <a:lstStyle>
            <a:lvl1pPr algn="ct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tr-TR" noProof="0"/>
              <a:t>1/7/20XX</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tr-TR" noProof="0" smtClean="0"/>
              <a:pPr/>
              <a:t>‹#›</a:t>
            </a:fld>
            <a:endParaRPr lang="tr-TR" noProof="0"/>
          </a:p>
        </p:txBody>
      </p:sp>
      <p:sp>
        <p:nvSpPr>
          <p:cNvPr id="10" name="Metin Yer Tutucusu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21" name="Metin Yer Tutucusu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17" name="Metin Yer Tutucusu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18" name="Metin Yer Tutucusu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19" name="Metin Yer Tutucusu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22" name="Metin Yer Tutucusu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23" name="Metin Yer Tutucusu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24" name="Metin Yer Tutucusu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b="0">
                <a:solidFill>
                  <a:schemeClr val="bg1"/>
                </a:solidFill>
              </a:defRPr>
            </a:lvl1pPr>
          </a:lstStyle>
          <a:p>
            <a:pPr rtl="0"/>
            <a:r>
              <a:rPr lang="tr-TR" noProof="0"/>
              <a:t>Sunum destesi başlığı</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Ürün avantajları">
    <p:spTree>
      <p:nvGrpSpPr>
        <p:cNvPr id="1" name=""/>
        <p:cNvGrpSpPr/>
        <p:nvPr/>
      </p:nvGrpSpPr>
      <p:grpSpPr>
        <a:xfrm>
          <a:off x="0" y="0"/>
          <a:ext cx="0" cy="0"/>
          <a:chOff x="0" y="0"/>
          <a:chExt cx="0" cy="0"/>
        </a:xfrm>
      </p:grpSpPr>
      <p:sp>
        <p:nvSpPr>
          <p:cNvPr id="25" name="Dikdörtgen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cxnSp>
        <p:nvCxnSpPr>
          <p:cNvPr id="27" name="Düz Bağlayıcı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13" name="İçerik Yer Tutucusu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19" name="İçerik Yer Tutucusu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22" name="İçerik Yer Tutucusu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23" name="Metin Yer Tutucusu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34" name="Metin Yer Tutucusu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35" name="Metin Yer Tutucusu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sz="4000"/>
            </a:lvl1pPr>
          </a:lstStyle>
          <a:p>
            <a:pPr rtl="0"/>
            <a:r>
              <a:rPr lang="tr-TR" noProof="0"/>
              <a:t>BAŞLIĞI DÜZENLEMEK İÇİN TIKLAYIN</a:t>
            </a:r>
          </a:p>
        </p:txBody>
      </p:sp>
      <p:grpSp>
        <p:nvGrpSpPr>
          <p:cNvPr id="7" name="Resim Yer Tutucusu 795" descr="binaların soyut renkli çizimi&#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pPr rtl="0"/>
              <a:endParaRPr lang="tr-TR" noProof="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pPr rtl="0"/>
              <a:endParaRPr lang="tr-TR" noProof="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pPr rtl="0"/>
              <a:endParaRPr lang="tr-TR" noProof="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pPr rtl="0"/>
              <a:endParaRPr lang="tr-TR" noProof="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pPr rtl="0"/>
              <a:endParaRPr lang="tr-TR" noProof="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pPr rtl="0"/>
              <a:endParaRPr lang="tr-TR" noProof="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pPr rtl="0"/>
              <a:endParaRPr lang="tr-TR" noProof="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pPr rtl="0"/>
              <a:endParaRPr lang="tr-TR" noProof="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pPr rtl="0"/>
              <a:endParaRPr lang="tr-TR" noProof="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pPr rtl="0"/>
              <a:endParaRPr lang="tr-TR" noProof="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pPr rtl="0"/>
              <a:endParaRPr lang="tr-TR" noProof="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pPr rtl="0"/>
              <a:endParaRPr lang="tr-TR" noProof="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pPr rtl="0"/>
              <a:endParaRPr lang="tr-TR" noProof="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pPr rtl="0"/>
              <a:endParaRPr lang="tr-TR" noProof="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pPr rtl="0"/>
              <a:endParaRPr lang="tr-TR" noProof="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pPr rtl="0"/>
              <a:endParaRPr lang="tr-TR" noProof="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pPr rtl="0"/>
              <a:endParaRPr lang="tr-TR" noProof="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pPr rtl="0"/>
              <a:endParaRPr lang="tr-TR" noProof="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pPr rtl="0"/>
              <a:endParaRPr lang="tr-TR" noProof="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pPr rtl="0"/>
              <a:endParaRPr lang="tr-TR" noProof="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pPr rtl="0"/>
              <a:endParaRPr lang="tr-TR" noProof="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pPr rtl="0"/>
              <a:endParaRPr lang="tr-TR" noProof="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pPr rtl="0"/>
              <a:endParaRPr lang="tr-TR" noProof="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pPr rtl="0"/>
              <a:endParaRPr lang="tr-TR" noProof="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pPr rtl="0"/>
              <a:endParaRPr lang="tr-TR" noProof="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tr-TR" noProof="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tr-TR" noProof="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pPr rtl="0"/>
              <a:endParaRPr lang="tr-TR" noProof="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pPr rtl="0"/>
              <a:endParaRPr lang="tr-TR" noProof="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tr-TR" noProof="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pPr rtl="0"/>
              <a:endParaRPr lang="tr-TR" noProof="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pPr rtl="0"/>
              <a:endParaRPr lang="tr-TR" noProof="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pPr rtl="0"/>
              <a:endParaRPr lang="tr-TR" noProof="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pPr rtl="0"/>
              <a:endParaRPr lang="tr-TR" noProof="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pPr rtl="0"/>
              <a:endParaRPr lang="tr-TR" noProof="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pPr rtl="0"/>
              <a:endParaRPr lang="tr-TR" noProof="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pPr rtl="0"/>
              <a:endParaRPr lang="tr-TR" noProof="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pPr rtl="0"/>
              <a:endParaRPr lang="tr-TR" noProof="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pPr rtl="0"/>
              <a:endParaRPr lang="tr-TR" noProof="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pPr rtl="0"/>
              <a:endParaRPr lang="tr-TR" noProof="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pPr rtl="0"/>
              <a:endParaRPr lang="tr-TR" noProof="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pPr rtl="0"/>
              <a:endParaRPr lang="tr-TR" noProof="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pPr rtl="0"/>
              <a:endParaRPr lang="tr-TR" noProof="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pPr rtl="0"/>
              <a:endParaRPr lang="tr-TR" noProof="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pPr rtl="0"/>
              <a:endParaRPr lang="tr-TR" noProof="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pPr rtl="0"/>
              <a:endParaRPr lang="tr-TR" noProof="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pPr rtl="0"/>
              <a:endParaRPr lang="tr-TR" noProof="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pPr rtl="0"/>
              <a:endParaRPr lang="tr-TR" noProof="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pPr rtl="0"/>
              <a:endParaRPr lang="tr-TR" noProof="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pPr rtl="0"/>
              <a:endParaRPr lang="tr-TR" noProof="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pPr rtl="0"/>
              <a:endParaRPr lang="tr-TR" noProof="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pPr rtl="0"/>
              <a:endParaRPr lang="tr-TR" noProof="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pPr rtl="0"/>
              <a:endParaRPr lang="tr-TR" noProof="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pPr rtl="0"/>
              <a:endParaRPr lang="tr-TR" noProof="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pPr rtl="0"/>
              <a:endParaRPr lang="tr-TR" noProof="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pPr rtl="0"/>
              <a:endParaRPr lang="tr-TR" noProof="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pPr rtl="0"/>
              <a:endParaRPr lang="tr-TR" noProof="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pPr rtl="0"/>
              <a:endParaRPr lang="tr-TR" noProof="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pPr rtl="0"/>
              <a:endParaRPr lang="tr-TR" noProof="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pPr rtl="0"/>
              <a:endParaRPr lang="tr-TR" noProof="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pPr rtl="0"/>
              <a:endParaRPr lang="tr-TR" noProof="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pPr rtl="0"/>
              <a:endParaRPr lang="tr-TR" noProof="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pPr rtl="0"/>
              <a:endParaRPr lang="tr-TR" noProof="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pPr rtl="0"/>
              <a:endParaRPr lang="tr-TR" noProof="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pPr rtl="0"/>
              <a:endParaRPr lang="tr-TR" noProof="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pPr rtl="0"/>
              <a:endParaRPr lang="tr-TR" noProof="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pPr rtl="0"/>
              <a:endParaRPr lang="tr-TR" noProof="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pPr rtl="0"/>
              <a:endParaRPr lang="tr-TR" noProof="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pPr rtl="0"/>
              <a:endParaRPr lang="tr-TR" noProof="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pPr rtl="0"/>
              <a:endParaRPr lang="tr-TR" noProof="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pPr rtl="0"/>
              <a:endParaRPr lang="tr-TR" noProof="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pPr rtl="0"/>
              <a:endParaRPr lang="tr-TR" noProof="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pPr rtl="0"/>
              <a:endParaRPr lang="tr-TR" noProof="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pPr rtl="0"/>
              <a:endParaRPr lang="tr-TR" noProof="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pPr rtl="0"/>
              <a:endParaRPr lang="tr-TR" noProof="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pPr rtl="0"/>
              <a:endParaRPr lang="tr-TR" noProof="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pPr rtl="0"/>
              <a:endParaRPr lang="tr-TR" noProof="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pPr rtl="0"/>
              <a:endParaRPr lang="tr-TR" noProof="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pPr rtl="0"/>
              <a:endParaRPr lang="tr-TR" noProof="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pPr rtl="0"/>
              <a:endParaRPr lang="tr-TR" noProof="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pPr rtl="0"/>
              <a:endParaRPr lang="tr-TR" noProof="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pPr rtl="0"/>
              <a:endParaRPr lang="tr-TR" noProof="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pPr rtl="0"/>
              <a:endParaRPr lang="tr-TR" noProof="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pPr rtl="0"/>
              <a:endParaRPr lang="tr-TR" noProof="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tr-TR" noProof="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pPr rtl="0"/>
              <a:endParaRPr lang="tr-TR" noProof="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pPr rtl="0"/>
              <a:endParaRPr lang="tr-TR" noProof="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pPr rtl="0"/>
              <a:endParaRPr lang="tr-TR" noProof="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pPr rtl="0"/>
              <a:endParaRPr lang="tr-TR" noProof="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pPr rtl="0"/>
              <a:endParaRPr lang="tr-TR" noProof="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pPr rtl="0"/>
              <a:endParaRPr lang="tr-TR" noProof="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pPr rtl="0"/>
              <a:endParaRPr lang="tr-TR" noProof="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pPr rtl="0"/>
              <a:endParaRPr lang="tr-TR" noProof="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pPr rtl="0"/>
              <a:endParaRPr lang="tr-TR" noProof="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pPr rtl="0"/>
              <a:endParaRPr lang="tr-TR" noProof="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pPr rtl="0"/>
              <a:endParaRPr lang="tr-TR" noProof="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pPr rtl="0"/>
              <a:endParaRPr lang="tr-TR" noProof="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pPr rtl="0"/>
              <a:endParaRPr lang="tr-TR" noProof="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pPr rtl="0"/>
              <a:endParaRPr lang="tr-TR" noProof="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pPr rtl="0"/>
              <a:endParaRPr lang="tr-TR" noProof="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pPr rtl="0"/>
              <a:endParaRPr lang="tr-TR" noProof="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pPr rtl="0"/>
              <a:endParaRPr lang="tr-TR" noProof="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pPr rtl="0"/>
              <a:endParaRPr lang="tr-TR" noProof="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pPr rtl="0"/>
              <a:endParaRPr lang="tr-TR" noProof="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pPr rtl="0"/>
              <a:endParaRPr lang="tr-TR" noProof="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pPr rtl="0"/>
              <a:endParaRPr lang="tr-TR" noProof="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pPr rtl="0"/>
              <a:endParaRPr lang="tr-TR" noProof="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pPr rtl="0"/>
              <a:endParaRPr lang="tr-TR" noProof="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pPr rtl="0"/>
              <a:endParaRPr lang="tr-TR" noProof="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pPr rtl="0"/>
              <a:endParaRPr lang="tr-TR" noProof="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pPr rtl="0"/>
              <a:endParaRPr lang="tr-TR" noProof="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pPr rtl="0"/>
              <a:endParaRPr lang="tr-TR" noProof="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pPr rtl="0"/>
              <a:endParaRPr lang="tr-TR" noProof="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pPr rtl="0"/>
              <a:endParaRPr lang="tr-TR" noProof="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pPr rtl="0"/>
              <a:endParaRPr lang="tr-TR" noProof="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pPr rtl="0"/>
              <a:endParaRPr lang="tr-TR" noProof="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pPr rtl="0"/>
              <a:endParaRPr lang="tr-TR" noProof="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pPr rtl="0"/>
              <a:endParaRPr lang="tr-TR" noProof="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pPr rtl="0"/>
              <a:endParaRPr lang="tr-TR" noProof="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pPr rtl="0"/>
              <a:endParaRPr lang="tr-TR" noProof="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pPr rtl="0"/>
              <a:endParaRPr lang="tr-TR" noProof="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pPr rtl="0"/>
              <a:endParaRPr lang="tr-TR" noProof="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pPr rtl="0"/>
              <a:endParaRPr lang="tr-TR" noProof="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tr-TR" noProof="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pPr rtl="0"/>
              <a:endParaRPr lang="tr-TR" noProof="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pPr rtl="0"/>
              <a:endParaRPr lang="tr-TR" noProof="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pPr rtl="0"/>
              <a:endParaRPr lang="tr-TR" noProof="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pPr rtl="0"/>
              <a:endParaRPr lang="tr-TR" noProof="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pPr rtl="0"/>
              <a:endParaRPr lang="tr-TR" noProof="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pPr rtl="0"/>
              <a:endParaRPr lang="tr-TR" noProof="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pPr rtl="0"/>
              <a:endParaRPr lang="tr-TR" noProof="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pPr rtl="0"/>
              <a:endParaRPr lang="tr-TR" noProof="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pPr rtl="0"/>
              <a:endParaRPr lang="tr-TR" noProof="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pPr rtl="0"/>
              <a:endParaRPr lang="tr-TR" noProof="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pPr rtl="0"/>
              <a:endParaRPr lang="tr-TR" noProof="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pPr rtl="0"/>
              <a:endParaRPr lang="tr-TR" noProof="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pPr rtl="0"/>
              <a:endParaRPr lang="tr-TR" noProof="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pPr rtl="0"/>
              <a:endParaRPr lang="tr-TR" noProof="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pPr rtl="0"/>
              <a:endParaRPr lang="tr-TR" noProof="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tr-TR" noProof="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pPr rtl="0"/>
              <a:endParaRPr lang="tr-TR" noProof="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pPr rtl="0"/>
              <a:endParaRPr lang="tr-TR" noProof="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pPr rtl="0"/>
              <a:endParaRPr lang="tr-TR" noProof="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pPr rtl="0"/>
              <a:endParaRPr lang="tr-TR" noProof="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pPr rtl="0"/>
              <a:endParaRPr lang="tr-TR" noProof="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pPr rtl="0"/>
              <a:endParaRPr lang="tr-TR" noProof="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pPr rtl="0"/>
              <a:endParaRPr lang="tr-TR" noProof="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pPr rtl="0"/>
              <a:endParaRPr lang="tr-TR" noProof="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pPr rtl="0"/>
              <a:endParaRPr lang="tr-TR" noProof="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pPr rtl="0"/>
              <a:endParaRPr lang="tr-TR" noProof="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pPr rtl="0"/>
              <a:endParaRPr lang="tr-TR" noProof="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pPr rtl="0"/>
              <a:endParaRPr lang="tr-TR" noProof="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pPr rtl="0"/>
              <a:endParaRPr lang="tr-TR" noProof="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pPr rtl="0"/>
              <a:endParaRPr lang="tr-TR" noProof="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pPr rtl="0"/>
              <a:endParaRPr lang="tr-TR" noProof="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pPr rtl="0"/>
              <a:endParaRPr lang="tr-TR" noProof="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pPr rtl="0"/>
              <a:endParaRPr lang="tr-TR" noProof="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pPr rtl="0"/>
              <a:endParaRPr lang="tr-TR" noProof="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pPr rtl="0"/>
              <a:endParaRPr lang="tr-TR" noProof="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pPr rtl="0"/>
              <a:endParaRPr lang="tr-TR" noProof="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pPr rtl="0"/>
              <a:endParaRPr lang="tr-TR" noProof="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pPr rtl="0"/>
              <a:endParaRPr lang="tr-TR" noProof="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pPr rtl="0"/>
              <a:endParaRPr lang="tr-TR" noProof="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pPr rtl="0"/>
              <a:endParaRPr lang="tr-TR" noProof="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pPr rtl="0"/>
              <a:endParaRPr lang="tr-TR" noProof="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pPr rtl="0"/>
              <a:endParaRPr lang="tr-TR" noProof="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pPr rtl="0"/>
              <a:endParaRPr lang="tr-TR" noProof="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pPr rtl="0"/>
              <a:endParaRPr lang="tr-TR" noProof="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pPr rtl="0"/>
              <a:endParaRPr lang="tr-TR" noProof="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pPr rtl="0"/>
              <a:endParaRPr lang="tr-TR" noProof="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pPr rtl="0"/>
              <a:endParaRPr lang="tr-TR" noProof="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pPr rtl="0"/>
              <a:endParaRPr lang="tr-TR" noProof="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pPr rtl="0"/>
              <a:endParaRPr lang="tr-TR" noProof="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pPr rtl="0"/>
              <a:endParaRPr lang="tr-TR" noProof="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pPr rtl="0"/>
              <a:endParaRPr lang="tr-TR" noProof="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pPr rtl="0"/>
              <a:endParaRPr lang="tr-TR" noProof="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pPr rtl="0"/>
              <a:endParaRPr lang="tr-TR" noProof="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pPr rtl="0"/>
              <a:endParaRPr lang="tr-TR" noProof="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pPr rtl="0"/>
              <a:endParaRPr lang="tr-TR" noProof="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pPr rtl="0"/>
              <a:endParaRPr lang="tr-TR" noProof="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pPr rtl="0"/>
              <a:endParaRPr lang="tr-TR" noProof="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pPr rtl="0"/>
              <a:endParaRPr lang="tr-TR" noProof="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pPr rtl="0"/>
              <a:endParaRPr lang="tr-TR" noProof="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pPr rtl="0"/>
              <a:endParaRPr lang="tr-TR" noProof="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pPr rtl="0"/>
              <a:endParaRPr lang="tr-TR" noProof="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pPr rtl="0"/>
              <a:endParaRPr lang="tr-TR" noProof="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pPr rtl="0"/>
              <a:endParaRPr lang="tr-TR" noProof="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pPr rtl="0"/>
              <a:endParaRPr lang="tr-TR" noProof="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pPr rtl="0"/>
              <a:endParaRPr lang="tr-TR" noProof="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pPr rtl="0"/>
              <a:endParaRPr lang="tr-TR" noProof="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pPr rtl="0"/>
              <a:endParaRPr lang="tr-TR" noProof="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pPr rtl="0"/>
              <a:endParaRPr lang="tr-TR" noProof="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pPr rtl="0"/>
              <a:endParaRPr lang="tr-TR" noProof="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pPr rtl="0"/>
              <a:endParaRPr lang="tr-TR" noProof="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pPr rtl="0"/>
              <a:endParaRPr lang="tr-TR" noProof="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pPr rtl="0"/>
              <a:endParaRPr lang="tr-TR" noProof="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pPr rtl="0"/>
              <a:endParaRPr lang="tr-TR" noProof="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pPr rtl="0"/>
              <a:endParaRPr lang="tr-TR" noProof="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pPr rtl="0"/>
              <a:endParaRPr lang="tr-TR" noProof="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pPr rtl="0"/>
              <a:endParaRPr lang="tr-TR" noProof="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pPr rtl="0"/>
              <a:endParaRPr lang="tr-TR" noProof="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pPr rtl="0"/>
              <a:endParaRPr lang="tr-TR" noProof="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pPr rtl="0"/>
              <a:endParaRPr lang="tr-TR" noProof="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pPr rtl="0"/>
              <a:endParaRPr lang="tr-TR" noProof="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pPr rtl="0"/>
              <a:endParaRPr lang="tr-TR" noProof="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pPr rtl="0"/>
              <a:endParaRPr lang="tr-TR" noProof="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pPr rtl="0"/>
              <a:endParaRPr lang="tr-TR" noProof="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pPr rtl="0"/>
              <a:endParaRPr lang="tr-TR" noProof="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pPr rtl="0"/>
              <a:endParaRPr lang="tr-TR" noProof="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pPr rtl="0"/>
              <a:endParaRPr lang="tr-TR" noProof="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pPr rtl="0"/>
              <a:endParaRPr lang="tr-TR" noProof="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pPr rtl="0"/>
              <a:endParaRPr lang="tr-TR" noProof="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pPr rtl="0"/>
              <a:endParaRPr lang="tr-TR" noProof="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pPr rtl="0"/>
              <a:endParaRPr lang="tr-TR" noProof="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pPr rtl="0"/>
              <a:endParaRPr lang="tr-TR" noProof="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pPr rtl="0"/>
              <a:endParaRPr lang="tr-TR" noProof="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pPr rtl="0"/>
              <a:endParaRPr lang="tr-TR" noProof="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pPr rtl="0"/>
              <a:endParaRPr lang="tr-TR" noProof="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pPr rtl="0"/>
              <a:endParaRPr lang="tr-TR" noProof="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pPr rtl="0"/>
              <a:endParaRPr lang="tr-TR" noProof="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pPr rtl="0"/>
              <a:endParaRPr lang="tr-TR" noProof="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pPr rtl="0"/>
              <a:endParaRPr lang="tr-TR" noProof="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pPr rtl="0"/>
              <a:endParaRPr lang="tr-TR" noProof="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pPr rtl="0"/>
              <a:endParaRPr lang="tr-TR" noProof="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pPr rtl="0"/>
              <a:endParaRPr lang="tr-TR" noProof="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pPr rtl="0"/>
              <a:endParaRPr lang="tr-TR" noProof="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pPr rtl="0"/>
              <a:endParaRPr lang="tr-TR" noProof="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pPr rtl="0"/>
              <a:endParaRPr lang="tr-TR" noProof="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pPr rtl="0"/>
              <a:endParaRPr lang="tr-TR" noProof="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pPr rtl="0"/>
              <a:endParaRPr lang="tr-TR" noProof="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pPr rtl="0"/>
              <a:endParaRPr lang="tr-TR" noProof="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pPr rtl="0"/>
              <a:endParaRPr lang="tr-TR" noProof="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pPr rtl="0"/>
              <a:endParaRPr lang="tr-TR" noProof="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pPr rtl="0"/>
              <a:endParaRPr lang="tr-TR" noProof="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pPr rtl="0"/>
              <a:endParaRPr lang="tr-TR" noProof="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pPr rtl="0"/>
              <a:endParaRPr lang="tr-TR" noProof="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pPr rtl="0"/>
              <a:endParaRPr lang="tr-TR" noProof="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pPr rtl="0"/>
              <a:endParaRPr lang="tr-TR" noProof="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pPr rtl="0"/>
              <a:endParaRPr lang="tr-TR" noProof="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pPr rtl="0"/>
              <a:endParaRPr lang="tr-TR" noProof="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pPr rtl="0"/>
              <a:endParaRPr lang="tr-TR" noProof="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pPr rtl="0"/>
              <a:endParaRPr lang="tr-TR" noProof="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pPr rtl="0"/>
              <a:endParaRPr lang="tr-TR" noProof="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pPr rtl="0"/>
              <a:endParaRPr lang="tr-TR" noProof="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pPr rtl="0"/>
              <a:endParaRPr lang="tr-TR" noProof="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pPr rtl="0"/>
              <a:endParaRPr lang="tr-TR" noProof="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pPr rtl="0"/>
              <a:endParaRPr lang="tr-TR" noProof="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pPr rtl="0"/>
              <a:endParaRPr lang="tr-TR" noProof="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pPr rtl="0"/>
              <a:endParaRPr lang="tr-TR" noProof="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pPr rtl="0"/>
              <a:endParaRPr lang="tr-TR" noProof="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pPr rtl="0"/>
              <a:endParaRPr lang="tr-TR" noProof="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pPr rtl="0"/>
              <a:endParaRPr lang="tr-TR" noProof="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pPr rtl="0"/>
              <a:endParaRPr lang="tr-TR" noProof="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pPr rtl="0"/>
              <a:endParaRPr lang="tr-TR" noProof="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pPr rtl="0"/>
              <a:endParaRPr lang="tr-TR" noProof="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pPr rtl="0"/>
              <a:endParaRPr lang="tr-TR" noProof="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pPr rtl="0"/>
              <a:endParaRPr lang="tr-TR" noProof="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pPr rtl="0"/>
              <a:endParaRPr lang="tr-TR" noProof="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pPr rtl="0"/>
              <a:endParaRPr lang="tr-TR" noProof="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pPr rtl="0"/>
              <a:endParaRPr lang="tr-TR" noProof="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pPr rtl="0"/>
              <a:endParaRPr lang="tr-TR" noProof="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pPr rtl="0"/>
              <a:endParaRPr lang="tr-TR" noProof="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pPr rtl="0"/>
              <a:endParaRPr lang="tr-TR" noProof="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pPr rtl="0"/>
              <a:endParaRPr lang="tr-TR" noProof="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pPr rtl="0"/>
              <a:endParaRPr lang="tr-TR" noProof="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pPr rtl="0"/>
              <a:endParaRPr lang="tr-TR" noProof="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pPr rtl="0"/>
              <a:endParaRPr lang="tr-TR" noProof="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pPr rtl="0"/>
              <a:endParaRPr lang="tr-TR" noProof="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pPr rtl="0"/>
              <a:endParaRPr lang="tr-TR" noProof="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pPr rtl="0"/>
              <a:endParaRPr lang="tr-TR" noProof="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pPr rtl="0"/>
              <a:endParaRPr lang="tr-TR" noProof="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pPr rtl="0"/>
              <a:endParaRPr lang="tr-TR" noProof="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pPr rtl="0"/>
              <a:endParaRPr lang="tr-TR" noProof="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pPr rtl="0"/>
              <a:endParaRPr lang="tr-TR" noProof="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pPr rtl="0"/>
              <a:endParaRPr lang="tr-TR" noProof="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pPr rtl="0"/>
              <a:endParaRPr lang="tr-TR" noProof="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pPr rtl="0"/>
              <a:endParaRPr lang="tr-TR" noProof="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pPr rtl="0"/>
              <a:endParaRPr lang="tr-TR" noProof="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pPr rtl="0"/>
              <a:endParaRPr lang="tr-TR" noProof="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pPr rtl="0"/>
              <a:endParaRPr lang="tr-TR" noProof="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pPr rtl="0"/>
              <a:endParaRPr lang="tr-TR" noProof="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pPr rtl="0"/>
              <a:endParaRPr lang="tr-TR" noProof="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pPr rtl="0"/>
              <a:endParaRPr lang="tr-TR" noProof="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pPr rtl="0"/>
              <a:endParaRPr lang="tr-TR" noProof="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pPr rtl="0"/>
              <a:endParaRPr lang="tr-TR" noProof="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pPr rtl="0"/>
              <a:endParaRPr lang="tr-TR" noProof="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pPr rtl="0"/>
              <a:endParaRPr lang="tr-TR" noProof="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pPr rtl="0"/>
              <a:endParaRPr lang="tr-TR" noProof="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pPr rtl="0"/>
              <a:endParaRPr lang="tr-TR" noProof="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pPr rtl="0"/>
              <a:endParaRPr lang="tr-TR" noProof="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pPr rtl="0"/>
              <a:endParaRPr lang="tr-TR" noProof="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pPr rtl="0"/>
              <a:endParaRPr lang="tr-TR" noProof="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pPr rtl="0"/>
              <a:endParaRPr lang="tr-TR" noProof="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pPr rtl="0"/>
              <a:endParaRPr lang="tr-TR" noProof="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pPr rtl="0"/>
              <a:endParaRPr lang="tr-TR" noProof="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pPr rtl="0"/>
              <a:endParaRPr lang="tr-TR" noProof="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pPr rtl="0"/>
              <a:endParaRPr lang="tr-TR" noProof="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pPr rtl="0"/>
              <a:endParaRPr lang="tr-TR" noProof="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pPr rtl="0"/>
              <a:endParaRPr lang="tr-TR" noProof="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pPr rtl="0"/>
              <a:endParaRPr lang="tr-TR" noProof="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pPr rtl="0"/>
              <a:endParaRPr lang="tr-TR" noProof="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pPr rtl="0"/>
              <a:endParaRPr lang="tr-TR" noProof="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pPr rtl="0"/>
              <a:endParaRPr lang="tr-TR" noProof="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pPr rtl="0"/>
              <a:endParaRPr lang="tr-TR" noProof="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pPr rtl="0"/>
              <a:endParaRPr lang="tr-TR" noProof="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pPr rtl="0"/>
              <a:endParaRPr lang="tr-TR" noProof="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pPr rtl="0"/>
              <a:endParaRPr lang="tr-TR" noProof="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pPr rtl="0"/>
              <a:endParaRPr lang="tr-TR" noProof="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pPr rtl="0"/>
              <a:endParaRPr lang="tr-TR" noProof="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pPr rtl="0"/>
              <a:endParaRPr lang="tr-TR" noProof="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pPr rtl="0"/>
              <a:endParaRPr lang="tr-TR" noProof="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pPr rtl="0"/>
              <a:endParaRPr lang="tr-TR" noProof="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pPr rtl="0"/>
              <a:endParaRPr lang="tr-TR" noProof="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pPr rtl="0"/>
              <a:endParaRPr lang="tr-TR" noProof="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pPr rtl="0"/>
              <a:endParaRPr lang="tr-TR" noProof="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pPr rtl="0"/>
              <a:endParaRPr lang="tr-TR" noProof="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pPr rtl="0"/>
              <a:endParaRPr lang="tr-TR" noProof="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pPr rtl="0"/>
              <a:endParaRPr lang="tr-TR" noProof="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pPr rtl="0"/>
              <a:endParaRPr lang="tr-TR" noProof="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pPr rtl="0"/>
              <a:endParaRPr lang="tr-TR" noProof="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pPr rtl="0"/>
              <a:endParaRPr lang="tr-TR" noProof="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pPr rtl="0"/>
              <a:endParaRPr lang="tr-TR" noProof="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pPr rtl="0"/>
              <a:endParaRPr lang="tr-TR" noProof="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pPr rtl="0"/>
              <a:endParaRPr lang="tr-TR" noProof="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pPr rtl="0"/>
              <a:endParaRPr lang="tr-TR" noProof="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pPr rtl="0"/>
              <a:endParaRPr lang="tr-TR" noProof="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pPr rtl="0"/>
              <a:endParaRPr lang="tr-TR" noProof="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İş Modeli">
    <p:spTree>
      <p:nvGrpSpPr>
        <p:cNvPr id="1" name=""/>
        <p:cNvGrpSpPr/>
        <p:nvPr/>
      </p:nvGrpSpPr>
      <p:grpSpPr>
        <a:xfrm>
          <a:off x="0" y="0"/>
          <a:ext cx="0" cy="0"/>
          <a:chOff x="0" y="0"/>
          <a:chExt cx="0" cy="0"/>
        </a:xfrm>
      </p:grpSpPr>
      <p:sp>
        <p:nvSpPr>
          <p:cNvPr id="3" name="Dikdörtgen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cxnSp>
        <p:nvCxnSpPr>
          <p:cNvPr id="8" name="Düz Bağlayıcı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13" name="İçerik Yer Tutucusu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17" name="Metin Yer Tutucusu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19" name="İçerik Yer Tutucusu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20" name="Metin Yer Tutucusu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22" name="İçerik Yer Tutucusu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23" name="Metin Yer Tutucusu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15" name="Metin Yer Tutucusu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tr-TR" noProof="0"/>
              <a:t>MADDE İŞARETİ 2</a:t>
            </a:r>
          </a:p>
        </p:txBody>
      </p:sp>
      <p:sp>
        <p:nvSpPr>
          <p:cNvPr id="16" name="Metin Yer Tutucusu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tr-TR" noProof="0"/>
              <a:t>MADDE İŞARETİ 3</a:t>
            </a:r>
          </a:p>
        </p:txBody>
      </p:sp>
      <p:sp>
        <p:nvSpPr>
          <p:cNvPr id="24" name="Metin Yer Tutucusu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tr-TR" noProof="0"/>
              <a:t>MADDE İŞARETİ 4</a:t>
            </a:r>
          </a:p>
        </p:txBody>
      </p:sp>
      <p:cxnSp>
        <p:nvCxnSpPr>
          <p:cNvPr id="10" name="Düz Bağlayıcı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Düz Bağlayıcı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Pazara genel bakış">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cxnSp>
        <p:nvCxnSpPr>
          <p:cNvPr id="11" name="Düz Bağlayıcı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tr-TR" noProof="0"/>
              <a:t>Asıl başlık stilini düzenlemek için tıklayın</a:t>
            </a:r>
          </a:p>
        </p:txBody>
      </p:sp>
      <p:sp>
        <p:nvSpPr>
          <p:cNvPr id="6" name="Alt Bilgi Yer Tutucusu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tr-TR" noProof="0" smtClean="0"/>
              <a:pPr/>
              <a:t>‹#›</a:t>
            </a:fld>
            <a:endParaRPr lang="tr-TR" noProof="0"/>
          </a:p>
        </p:txBody>
      </p:sp>
      <p:sp>
        <p:nvSpPr>
          <p:cNvPr id="16" name="Metin Yer Tutucusu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rtlCol="0"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tr-TR" noProof="0"/>
              <a:t>1</a:t>
            </a:r>
          </a:p>
        </p:txBody>
      </p:sp>
      <p:sp>
        <p:nvSpPr>
          <p:cNvPr id="17" name="Metin Yer Tutucusu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tr-TR" noProof="0"/>
              <a:t>2</a:t>
            </a:r>
          </a:p>
        </p:txBody>
      </p:sp>
      <p:sp>
        <p:nvSpPr>
          <p:cNvPr id="18" name="Metin Yer Tutucusu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tr-TR" noProof="0"/>
              <a:t>3</a:t>
            </a:r>
          </a:p>
        </p:txBody>
      </p:sp>
      <p:sp>
        <p:nvSpPr>
          <p:cNvPr id="20" name="Metin Yer Tutucusu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tr-TR" noProof="0"/>
              <a:t>Bölüm Açıklaması</a:t>
            </a:r>
          </a:p>
        </p:txBody>
      </p:sp>
      <p:sp>
        <p:nvSpPr>
          <p:cNvPr id="21" name="Metin Yer Tutucusu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tr-TR" noProof="0"/>
              <a:t>Bölüm Açıklaması</a:t>
            </a:r>
          </a:p>
        </p:txBody>
      </p:sp>
      <p:sp>
        <p:nvSpPr>
          <p:cNvPr id="9" name="Metin Yer Tutucusu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rtlCol="0">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24" name="Tarih Yer Tutucusu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tr-TR" noProof="0"/>
              <a:t>1/7/20XX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ANA BAŞLIK STİLİNİ DÜZENLEMEK İÇİN TIKLAYIN</a:t>
            </a:r>
          </a:p>
        </p:txBody>
      </p:sp>
      <p:sp>
        <p:nvSpPr>
          <p:cNvPr id="3" name="Metin Yer Tutucusu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pPr rtl="0"/>
            <a:r>
              <a:rPr lang="tr-TR" noProof="0"/>
              <a:t>1/7/20XX</a:t>
            </a:r>
          </a:p>
        </p:txBody>
      </p:sp>
      <p:sp>
        <p:nvSpPr>
          <p:cNvPr id="5" name="Alt Bilgi Yer Tutucusu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pPr rtl="0"/>
            <a:fld id="{B5CEABB6-07DC-46E8-9B57-56EC44A396E5}" type="slidenum">
              <a:rPr lang="tr-TR" noProof="0" smtClean="0"/>
              <a:pPr/>
              <a:t>‹#›</a:t>
            </a:fld>
            <a:endParaRPr lang="tr-TR"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mailto:rahimgokceli78@gmail.com"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hyperlink" Target="https://tr.linkedin.com/in/rahimgokcel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aşlık 8">
            <a:extLst>
              <a:ext uri="{FF2B5EF4-FFF2-40B4-BE49-F238E27FC236}">
                <a16:creationId xmlns:a16="http://schemas.microsoft.com/office/drawing/2014/main" id="{F9A70E70-C058-4A66-85BB-82F2C235E05B}"/>
              </a:ext>
            </a:extLst>
          </p:cNvPr>
          <p:cNvSpPr>
            <a:spLocks noGrp="1"/>
          </p:cNvSpPr>
          <p:nvPr>
            <p:ph type="ctrTitle"/>
          </p:nvPr>
        </p:nvSpPr>
        <p:spPr>
          <a:xfrm>
            <a:off x="6437376" y="2216266"/>
            <a:ext cx="4379976" cy="1547583"/>
          </a:xfrm>
        </p:spPr>
        <p:txBody>
          <a:bodyPr rtlCol="0">
            <a:normAutofit fontScale="90000"/>
          </a:bodyPr>
          <a:lstStyle/>
          <a:p>
            <a:pPr rtl="0"/>
            <a:r>
              <a:rPr lang="tr-TR" dirty="0"/>
              <a:t>Yapay zeka destekli deprem tahmini ve risk analizi</a:t>
            </a:r>
          </a:p>
        </p:txBody>
      </p:sp>
      <p:sp>
        <p:nvSpPr>
          <p:cNvPr id="20" name="Alt Başlık 2">
            <a:extLst>
              <a:ext uri="{FF2B5EF4-FFF2-40B4-BE49-F238E27FC236}">
                <a16:creationId xmlns:a16="http://schemas.microsoft.com/office/drawing/2014/main" id="{B1DFF4FF-96BE-9147-96D1-A240ED566CE1}"/>
              </a:ext>
            </a:extLst>
          </p:cNvPr>
          <p:cNvSpPr>
            <a:spLocks noGrp="1"/>
          </p:cNvSpPr>
          <p:nvPr>
            <p:ph type="subTitle" idx="1"/>
          </p:nvPr>
        </p:nvSpPr>
        <p:spPr>
          <a:xfrm>
            <a:off x="6437376" y="3973392"/>
            <a:ext cx="4379976" cy="613370"/>
          </a:xfrm>
        </p:spPr>
        <p:txBody>
          <a:bodyPr rtlCol="0"/>
          <a:lstStyle/>
          <a:p>
            <a:pPr rtl="0"/>
            <a:r>
              <a:rPr lang="tr-TR" b="1" dirty="0"/>
              <a:t>Rahim GÖKÇELİ</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rtlCol="0"/>
          <a:lstStyle/>
          <a:p>
            <a:pPr rtl="0"/>
            <a:r>
              <a:rPr lang="tr-TR" dirty="0"/>
              <a:t>Projeye GENEL BAKIŞ</a:t>
            </a:r>
          </a:p>
        </p:txBody>
      </p:sp>
    </p:spTree>
    <p:extLst>
      <p:ext uri="{BB962C8B-B14F-4D97-AF65-F5344CB8AC3E}">
        <p14:creationId xmlns:p14="http://schemas.microsoft.com/office/powerpoint/2010/main" val="70778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7E1C88-627C-4655-A4FB-0BB02EDB078A}"/>
              </a:ext>
            </a:extLst>
          </p:cNvPr>
          <p:cNvSpPr>
            <a:spLocks noGrp="1"/>
          </p:cNvSpPr>
          <p:nvPr>
            <p:ph type="title"/>
          </p:nvPr>
        </p:nvSpPr>
        <p:spPr>
          <a:xfrm>
            <a:off x="838200" y="496875"/>
            <a:ext cx="10515600" cy="1325563"/>
          </a:xfrm>
        </p:spPr>
        <p:txBody>
          <a:bodyPr rtlCol="0">
            <a:normAutofit/>
          </a:bodyPr>
          <a:lstStyle/>
          <a:p>
            <a:pPr rtl="0"/>
            <a:r>
              <a:rPr lang="tr-TR" dirty="0"/>
              <a:t>PROJE ADIMLARI</a:t>
            </a:r>
          </a:p>
        </p:txBody>
      </p:sp>
      <p:sp>
        <p:nvSpPr>
          <p:cNvPr id="85" name="Slayt Numarası Yer Tutucusu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rtl="0"/>
              <a:t>11</a:t>
            </a:fld>
            <a:endParaRPr lang="tr-TR" dirty="0"/>
          </a:p>
        </p:txBody>
      </p:sp>
      <p:sp>
        <p:nvSpPr>
          <p:cNvPr id="33" name="Dikdörtgen 32">
            <a:extLst>
              <a:ext uri="{FF2B5EF4-FFF2-40B4-BE49-F238E27FC236}">
                <a16:creationId xmlns:a16="http://schemas.microsoft.com/office/drawing/2014/main" id="{EE273C3D-61D5-B036-EAB4-AB7A9E267950}"/>
              </a:ext>
              <a:ext uri="{C183D7F6-B498-43B3-948B-1728B52AA6E4}">
                <adec:decorative xmlns:adec="http://schemas.microsoft.com/office/drawing/2017/decorative" val="1"/>
              </a:ext>
            </a:extLst>
          </p:cNvPr>
          <p:cNvSpPr/>
          <p:nvPr/>
        </p:nvSpPr>
        <p:spPr>
          <a:xfrm>
            <a:off x="7325293" y="2251201"/>
            <a:ext cx="2132450" cy="34682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34" name="Metin kutusu 33">
            <a:extLst>
              <a:ext uri="{FF2B5EF4-FFF2-40B4-BE49-F238E27FC236}">
                <a16:creationId xmlns:a16="http://schemas.microsoft.com/office/drawing/2014/main" id="{C8D37807-5342-D833-2C37-27C32A550646}"/>
              </a:ext>
            </a:extLst>
          </p:cNvPr>
          <p:cNvSpPr txBox="1"/>
          <p:nvPr/>
        </p:nvSpPr>
        <p:spPr>
          <a:xfrm>
            <a:off x="7529806" y="2832293"/>
            <a:ext cx="1838032" cy="1938992"/>
          </a:xfrm>
          <a:prstGeom prst="rect">
            <a:avLst/>
          </a:prstGeom>
          <a:noFill/>
        </p:spPr>
        <p:txBody>
          <a:bodyPr wrap="square" rtlCol="0">
            <a:spAutoFit/>
          </a:bodyPr>
          <a:lstStyle/>
          <a:p>
            <a:r>
              <a:rPr lang="tr-TR" sz="1200" dirty="0"/>
              <a:t>Modelin doğruluğunu test etmek için, modelin geçmişte gerçekleşen depremleri ne kadar doğru tahmin ettiğine dair testler yapılabilir. Bu testler, modelin doğruluğunu ve etkinliğini ölçmek için kullanılabilir.</a:t>
            </a:r>
          </a:p>
        </p:txBody>
      </p:sp>
      <p:sp>
        <p:nvSpPr>
          <p:cNvPr id="35" name="Metin kutusu 34">
            <a:extLst>
              <a:ext uri="{FF2B5EF4-FFF2-40B4-BE49-F238E27FC236}">
                <a16:creationId xmlns:a16="http://schemas.microsoft.com/office/drawing/2014/main" id="{3F29DAAC-607B-D0FB-EA4A-22D115C2F474}"/>
              </a:ext>
            </a:extLst>
          </p:cNvPr>
          <p:cNvSpPr txBox="1"/>
          <p:nvPr/>
        </p:nvSpPr>
        <p:spPr>
          <a:xfrm>
            <a:off x="7325293" y="2342648"/>
            <a:ext cx="2132450" cy="338554"/>
          </a:xfrm>
          <a:prstGeom prst="rect">
            <a:avLst/>
          </a:prstGeom>
          <a:noFill/>
        </p:spPr>
        <p:txBody>
          <a:bodyPr wrap="square" rtlCol="0">
            <a:spAutoFit/>
          </a:bodyPr>
          <a:lstStyle/>
          <a:p>
            <a:pPr algn="ctr"/>
            <a:r>
              <a:rPr lang="tr-TR" sz="1600" b="1" dirty="0"/>
              <a:t>Adım 4: Test Aşaması</a:t>
            </a:r>
          </a:p>
        </p:txBody>
      </p:sp>
      <p:sp>
        <p:nvSpPr>
          <p:cNvPr id="5" name="Dikdörtgen 4">
            <a:extLst>
              <a:ext uri="{FF2B5EF4-FFF2-40B4-BE49-F238E27FC236}">
                <a16:creationId xmlns:a16="http://schemas.microsoft.com/office/drawing/2014/main" id="{F2EEF70C-0DE0-FAAB-DA6B-19AFFE3B63FA}"/>
              </a:ext>
              <a:ext uri="{C183D7F6-B498-43B3-948B-1728B52AA6E4}">
                <adec:decorative xmlns:adec="http://schemas.microsoft.com/office/drawing/2017/decorative" val="1"/>
              </a:ext>
            </a:extLst>
          </p:cNvPr>
          <p:cNvSpPr/>
          <p:nvPr/>
        </p:nvSpPr>
        <p:spPr>
          <a:xfrm>
            <a:off x="57723" y="2251201"/>
            <a:ext cx="2132450" cy="34682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6" name="Metin kutusu 5">
            <a:extLst>
              <a:ext uri="{FF2B5EF4-FFF2-40B4-BE49-F238E27FC236}">
                <a16:creationId xmlns:a16="http://schemas.microsoft.com/office/drawing/2014/main" id="{F50707E5-C2A6-2F84-9BD8-EC91B4A364B2}"/>
              </a:ext>
            </a:extLst>
          </p:cNvPr>
          <p:cNvSpPr txBox="1"/>
          <p:nvPr/>
        </p:nvSpPr>
        <p:spPr>
          <a:xfrm>
            <a:off x="203039" y="2735598"/>
            <a:ext cx="1909180" cy="2308324"/>
          </a:xfrm>
          <a:prstGeom prst="rect">
            <a:avLst/>
          </a:prstGeom>
          <a:noFill/>
        </p:spPr>
        <p:txBody>
          <a:bodyPr wrap="square" rtlCol="0">
            <a:spAutoFit/>
          </a:bodyPr>
          <a:lstStyle/>
          <a:p>
            <a:r>
              <a:rPr lang="tr-TR" sz="1200" dirty="0"/>
              <a:t>Deprem tahmini ve risk analizi yapmak için öncelikle, geçmişte oluşan depremlere ve bu depremlerin sebeplerine ilişkin veriler toplanmalıdır. Bu veriler arasında deprem şiddeti, tarihi, konumu, derinliği, jeolojik yapı, yer kabuğu hareketleri ve diğer faktörler yer alabilir.</a:t>
            </a:r>
          </a:p>
        </p:txBody>
      </p:sp>
      <p:sp>
        <p:nvSpPr>
          <p:cNvPr id="7" name="Dikdörtgen 6">
            <a:extLst>
              <a:ext uri="{FF2B5EF4-FFF2-40B4-BE49-F238E27FC236}">
                <a16:creationId xmlns:a16="http://schemas.microsoft.com/office/drawing/2014/main" id="{0634B6B8-C7DE-C9F6-B66A-DF93AAA51ED2}"/>
              </a:ext>
              <a:ext uri="{C183D7F6-B498-43B3-948B-1728B52AA6E4}">
                <adec:decorative xmlns:adec="http://schemas.microsoft.com/office/drawing/2017/decorative" val="1"/>
              </a:ext>
            </a:extLst>
          </p:cNvPr>
          <p:cNvSpPr/>
          <p:nvPr/>
        </p:nvSpPr>
        <p:spPr>
          <a:xfrm>
            <a:off x="2396245" y="2251201"/>
            <a:ext cx="2132450" cy="34682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8" name="Metin kutusu 7">
            <a:extLst>
              <a:ext uri="{FF2B5EF4-FFF2-40B4-BE49-F238E27FC236}">
                <a16:creationId xmlns:a16="http://schemas.microsoft.com/office/drawing/2014/main" id="{23AF78E4-E4B5-B44D-0F54-C1912840DA79}"/>
              </a:ext>
            </a:extLst>
          </p:cNvPr>
          <p:cNvSpPr txBox="1"/>
          <p:nvPr/>
        </p:nvSpPr>
        <p:spPr>
          <a:xfrm>
            <a:off x="2584731" y="2924626"/>
            <a:ext cx="1839487" cy="1754326"/>
          </a:xfrm>
          <a:prstGeom prst="rect">
            <a:avLst/>
          </a:prstGeom>
          <a:noFill/>
        </p:spPr>
        <p:txBody>
          <a:bodyPr wrap="square" rtlCol="0">
            <a:spAutoFit/>
          </a:bodyPr>
          <a:lstStyle/>
          <a:p>
            <a:r>
              <a:rPr lang="tr-TR" sz="1200" dirty="0"/>
              <a:t>Toplanan veriler, veri ön işleme adımında düzenlenmeli ve temizlenmelidir. Bu adımda, verilerin tutarlılığı kontrol edilmeli, eksik veriler doldurulmalı ve veriler standartlaştırılmalıdır.</a:t>
            </a:r>
          </a:p>
        </p:txBody>
      </p:sp>
      <p:sp>
        <p:nvSpPr>
          <p:cNvPr id="9" name="Dikdörtgen 8">
            <a:extLst>
              <a:ext uri="{FF2B5EF4-FFF2-40B4-BE49-F238E27FC236}">
                <a16:creationId xmlns:a16="http://schemas.microsoft.com/office/drawing/2014/main" id="{327C9325-EEC3-8DA8-1F93-93B71A1F0570}"/>
              </a:ext>
              <a:ext uri="{C183D7F6-B498-43B3-948B-1728B52AA6E4}">
                <adec:decorative xmlns:adec="http://schemas.microsoft.com/office/drawing/2017/decorative" val="1"/>
              </a:ext>
            </a:extLst>
          </p:cNvPr>
          <p:cNvSpPr/>
          <p:nvPr/>
        </p:nvSpPr>
        <p:spPr>
          <a:xfrm>
            <a:off x="4841289" y="2251201"/>
            <a:ext cx="2132450" cy="34682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0" name="Metin kutusu 9">
            <a:extLst>
              <a:ext uri="{FF2B5EF4-FFF2-40B4-BE49-F238E27FC236}">
                <a16:creationId xmlns:a16="http://schemas.microsoft.com/office/drawing/2014/main" id="{61627FF3-35D0-5B71-A8D2-AC2364359300}"/>
              </a:ext>
            </a:extLst>
          </p:cNvPr>
          <p:cNvSpPr txBox="1"/>
          <p:nvPr/>
        </p:nvSpPr>
        <p:spPr>
          <a:xfrm>
            <a:off x="5077119" y="2760379"/>
            <a:ext cx="1838032" cy="2677656"/>
          </a:xfrm>
          <a:prstGeom prst="rect">
            <a:avLst/>
          </a:prstGeom>
          <a:noFill/>
        </p:spPr>
        <p:txBody>
          <a:bodyPr wrap="square" rtlCol="0">
            <a:spAutoFit/>
          </a:bodyPr>
          <a:lstStyle/>
          <a:p>
            <a:r>
              <a:rPr lang="tr-TR" sz="1200" dirty="0"/>
              <a:t>Makine öğrenmesi algoritmaları kullanarak, elde edilen verileri modele sokabiliriz. Bu adımda, farklı yapay zeka algoritmaları kullanarak bir deprem tahmini ve risk analizi modeli oluşturulabilir. Bu model, deprem olasılıklarını ve bölgedeki deprem risk düzeylerini tahmin edebilir.</a:t>
            </a:r>
          </a:p>
        </p:txBody>
      </p:sp>
      <p:sp>
        <p:nvSpPr>
          <p:cNvPr id="11" name="Dikdörtgen 10">
            <a:extLst>
              <a:ext uri="{FF2B5EF4-FFF2-40B4-BE49-F238E27FC236}">
                <a16:creationId xmlns:a16="http://schemas.microsoft.com/office/drawing/2014/main" id="{250ABE21-EDE7-D0CF-0C48-9AE7AE2BCB6C}"/>
              </a:ext>
              <a:ext uri="{C183D7F6-B498-43B3-948B-1728B52AA6E4}">
                <adec:decorative xmlns:adec="http://schemas.microsoft.com/office/drawing/2017/decorative" val="1"/>
              </a:ext>
            </a:extLst>
          </p:cNvPr>
          <p:cNvSpPr/>
          <p:nvPr/>
        </p:nvSpPr>
        <p:spPr>
          <a:xfrm>
            <a:off x="9780729" y="2251201"/>
            <a:ext cx="2132450" cy="34682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2" name="Metin kutusu 11">
            <a:extLst>
              <a:ext uri="{FF2B5EF4-FFF2-40B4-BE49-F238E27FC236}">
                <a16:creationId xmlns:a16="http://schemas.microsoft.com/office/drawing/2014/main" id="{3BA0870B-B7C5-CA7E-870F-9137AB1281C9}"/>
              </a:ext>
            </a:extLst>
          </p:cNvPr>
          <p:cNvSpPr txBox="1"/>
          <p:nvPr/>
        </p:nvSpPr>
        <p:spPr>
          <a:xfrm>
            <a:off x="9927938" y="2832293"/>
            <a:ext cx="1985241" cy="2677656"/>
          </a:xfrm>
          <a:prstGeom prst="rect">
            <a:avLst/>
          </a:prstGeom>
          <a:noFill/>
        </p:spPr>
        <p:txBody>
          <a:bodyPr wrap="square" rtlCol="0">
            <a:spAutoFit/>
          </a:bodyPr>
          <a:lstStyle/>
          <a:p>
            <a:r>
              <a:rPr lang="tr-TR" sz="1200" dirty="0"/>
              <a:t>Model, deprem öncesi veya sonrasında alınabilecek önlemler konusunda insanlara bilgi verebilir ve deprem riski yüksek bölgelerde yaşayan insanlar için uyarılar sağlayabilir. Ayrıca, model, binaların depreme dayanıklılık durumunu değerlendirebilir ve bina sahiplerine güçlendirme önerileri sunabilir.</a:t>
            </a:r>
          </a:p>
        </p:txBody>
      </p:sp>
      <p:sp>
        <p:nvSpPr>
          <p:cNvPr id="13" name="Metin kutusu 12">
            <a:extLst>
              <a:ext uri="{FF2B5EF4-FFF2-40B4-BE49-F238E27FC236}">
                <a16:creationId xmlns:a16="http://schemas.microsoft.com/office/drawing/2014/main" id="{957056DF-C832-9F2F-9380-C77F6DC74EF3}"/>
              </a:ext>
            </a:extLst>
          </p:cNvPr>
          <p:cNvSpPr txBox="1"/>
          <p:nvPr/>
        </p:nvSpPr>
        <p:spPr>
          <a:xfrm>
            <a:off x="29155" y="2321124"/>
            <a:ext cx="2161018" cy="338554"/>
          </a:xfrm>
          <a:prstGeom prst="rect">
            <a:avLst/>
          </a:prstGeom>
          <a:noFill/>
        </p:spPr>
        <p:txBody>
          <a:bodyPr wrap="square" rtlCol="0">
            <a:spAutoFit/>
          </a:bodyPr>
          <a:lstStyle/>
          <a:p>
            <a:pPr algn="ctr"/>
            <a:r>
              <a:rPr lang="tr-TR" sz="1600" b="1" dirty="0"/>
              <a:t>Adım 1: Veri Toplama</a:t>
            </a:r>
          </a:p>
        </p:txBody>
      </p:sp>
      <p:sp>
        <p:nvSpPr>
          <p:cNvPr id="14" name="Metin kutusu 13">
            <a:extLst>
              <a:ext uri="{FF2B5EF4-FFF2-40B4-BE49-F238E27FC236}">
                <a16:creationId xmlns:a16="http://schemas.microsoft.com/office/drawing/2014/main" id="{31B92340-6294-47A1-586D-A18C4E062EE9}"/>
              </a:ext>
            </a:extLst>
          </p:cNvPr>
          <p:cNvSpPr txBox="1"/>
          <p:nvPr/>
        </p:nvSpPr>
        <p:spPr>
          <a:xfrm>
            <a:off x="2396244" y="2339851"/>
            <a:ext cx="2103883" cy="584775"/>
          </a:xfrm>
          <a:prstGeom prst="rect">
            <a:avLst/>
          </a:prstGeom>
          <a:noFill/>
        </p:spPr>
        <p:txBody>
          <a:bodyPr wrap="square" rtlCol="0">
            <a:spAutoFit/>
          </a:bodyPr>
          <a:lstStyle/>
          <a:p>
            <a:pPr algn="ctr"/>
            <a:r>
              <a:rPr lang="tr-TR" sz="1600" b="1" dirty="0"/>
              <a:t>Adım 2: Veri Ön İşleme</a:t>
            </a:r>
          </a:p>
        </p:txBody>
      </p:sp>
      <p:sp>
        <p:nvSpPr>
          <p:cNvPr id="15" name="Metin kutusu 14">
            <a:extLst>
              <a:ext uri="{FF2B5EF4-FFF2-40B4-BE49-F238E27FC236}">
                <a16:creationId xmlns:a16="http://schemas.microsoft.com/office/drawing/2014/main" id="{9E1C9F4B-428D-C925-B09E-860B0F93ABF5}"/>
              </a:ext>
            </a:extLst>
          </p:cNvPr>
          <p:cNvSpPr txBox="1"/>
          <p:nvPr/>
        </p:nvSpPr>
        <p:spPr>
          <a:xfrm>
            <a:off x="4851681" y="2339851"/>
            <a:ext cx="2122058" cy="338554"/>
          </a:xfrm>
          <a:prstGeom prst="rect">
            <a:avLst/>
          </a:prstGeom>
          <a:noFill/>
        </p:spPr>
        <p:txBody>
          <a:bodyPr wrap="square" rtlCol="0">
            <a:spAutoFit/>
          </a:bodyPr>
          <a:lstStyle/>
          <a:p>
            <a:pPr algn="ctr"/>
            <a:r>
              <a:rPr lang="tr-TR" sz="1600" b="1" dirty="0"/>
              <a:t>Adım 3: Modelleme</a:t>
            </a:r>
          </a:p>
        </p:txBody>
      </p:sp>
      <p:sp>
        <p:nvSpPr>
          <p:cNvPr id="16" name="Metin kutusu 15">
            <a:extLst>
              <a:ext uri="{FF2B5EF4-FFF2-40B4-BE49-F238E27FC236}">
                <a16:creationId xmlns:a16="http://schemas.microsoft.com/office/drawing/2014/main" id="{2BF08936-F04C-58FF-39BD-92B0744B0980}"/>
              </a:ext>
            </a:extLst>
          </p:cNvPr>
          <p:cNvSpPr txBox="1"/>
          <p:nvPr/>
        </p:nvSpPr>
        <p:spPr>
          <a:xfrm>
            <a:off x="9809295" y="2339851"/>
            <a:ext cx="2132451" cy="338554"/>
          </a:xfrm>
          <a:prstGeom prst="rect">
            <a:avLst/>
          </a:prstGeom>
          <a:noFill/>
        </p:spPr>
        <p:txBody>
          <a:bodyPr wrap="square" rtlCol="0">
            <a:spAutoFit/>
          </a:bodyPr>
          <a:lstStyle/>
          <a:p>
            <a:pPr algn="ctr"/>
            <a:r>
              <a:rPr lang="tr-TR" sz="1600" b="1" dirty="0"/>
              <a:t>Adım 5: Uygulama</a:t>
            </a:r>
          </a:p>
        </p:txBody>
      </p:sp>
    </p:spTree>
    <p:extLst>
      <p:ext uri="{BB962C8B-B14F-4D97-AF65-F5344CB8AC3E}">
        <p14:creationId xmlns:p14="http://schemas.microsoft.com/office/powerpoint/2010/main" val="1024582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FAD2AE59-5630-4D5C-83A9-4CDEF4D7DCFB}"/>
              </a:ext>
            </a:extLst>
          </p:cNvPr>
          <p:cNvSpPr>
            <a:spLocks noGrp="1"/>
          </p:cNvSpPr>
          <p:nvPr>
            <p:ph type="title"/>
          </p:nvPr>
        </p:nvSpPr>
        <p:spPr>
          <a:xfrm>
            <a:off x="838200" y="96982"/>
            <a:ext cx="10515600" cy="1325563"/>
          </a:xfrm>
        </p:spPr>
        <p:txBody>
          <a:bodyPr rtlCol="0"/>
          <a:lstStyle/>
          <a:p>
            <a:pPr rtl="0"/>
            <a:r>
              <a:rPr lang="tr-TR" dirty="0"/>
              <a:t>kaynaklar</a:t>
            </a:r>
          </a:p>
        </p:txBody>
      </p:sp>
      <p:sp>
        <p:nvSpPr>
          <p:cNvPr id="5" name="Metin Yer Tutucusu 4">
            <a:extLst>
              <a:ext uri="{FF2B5EF4-FFF2-40B4-BE49-F238E27FC236}">
                <a16:creationId xmlns:a16="http://schemas.microsoft.com/office/drawing/2014/main" id="{F8657664-A458-4DDD-ACC2-1D87FCD6FCA9}"/>
              </a:ext>
            </a:extLst>
          </p:cNvPr>
          <p:cNvSpPr>
            <a:spLocks noGrp="1"/>
          </p:cNvSpPr>
          <p:nvPr>
            <p:ph type="body" idx="1"/>
          </p:nvPr>
        </p:nvSpPr>
        <p:spPr>
          <a:xfrm>
            <a:off x="838200" y="1019971"/>
            <a:ext cx="4114800" cy="823912"/>
          </a:xfrm>
        </p:spPr>
        <p:txBody>
          <a:bodyPr rtlCol="0"/>
          <a:lstStyle/>
          <a:p>
            <a:pPr rtl="0"/>
            <a:r>
              <a:rPr lang="tr-TR" dirty="0"/>
              <a:t>Makaleler</a:t>
            </a:r>
          </a:p>
        </p:txBody>
      </p:sp>
      <p:sp>
        <p:nvSpPr>
          <p:cNvPr id="6" name="İçerik Yer Tutucusu 5">
            <a:extLst>
              <a:ext uri="{FF2B5EF4-FFF2-40B4-BE49-F238E27FC236}">
                <a16:creationId xmlns:a16="http://schemas.microsoft.com/office/drawing/2014/main" id="{5A6B31B0-7B84-475D-961F-09C0191F91A2}"/>
              </a:ext>
            </a:extLst>
          </p:cNvPr>
          <p:cNvSpPr>
            <a:spLocks noGrp="1"/>
          </p:cNvSpPr>
          <p:nvPr>
            <p:ph sz="half" idx="2"/>
          </p:nvPr>
        </p:nvSpPr>
        <p:spPr>
          <a:xfrm>
            <a:off x="838200" y="1724313"/>
            <a:ext cx="5708073" cy="4128653"/>
          </a:xfrm>
        </p:spPr>
        <p:txBody>
          <a:bodyPr vert="horz" lIns="91440" tIns="45720" rIns="91440" bIns="45720" rtlCol="0" anchor="t">
            <a:noAutofit/>
          </a:bodyPr>
          <a:lstStyle/>
          <a:p>
            <a:pPr rtl="0">
              <a:lnSpc>
                <a:spcPct val="170000"/>
              </a:lnSpc>
            </a:pPr>
            <a:r>
              <a:rPr lang="tr-TR" sz="1100" noProof="1"/>
              <a:t>"Deep learning for earthquake detection and location" - Allen and Pavlis (2017)</a:t>
            </a:r>
          </a:p>
          <a:p>
            <a:pPr rtl="0">
              <a:lnSpc>
                <a:spcPct val="170000"/>
              </a:lnSpc>
            </a:pPr>
            <a:r>
              <a:rPr lang="tr-TR" sz="1100" noProof="1"/>
              <a:t>"A review of machine learning applications in earthquake studies" - Dera and Sohn (2020)</a:t>
            </a:r>
          </a:p>
          <a:p>
            <a:pPr rtl="0">
              <a:lnSpc>
                <a:spcPct val="170000"/>
              </a:lnSpc>
            </a:pPr>
            <a:r>
              <a:rPr lang="tr-TR" sz="1100" noProof="1"/>
              <a:t>"Earthquake forecasting and its verification using artificial intelligence techniques" - Mohammadi and Ghasemifar (2019)</a:t>
            </a:r>
          </a:p>
          <a:p>
            <a:pPr rtl="0">
              <a:lnSpc>
                <a:spcPct val="170000"/>
              </a:lnSpc>
            </a:pPr>
            <a:r>
              <a:rPr lang="tr-TR" sz="1100" noProof="1"/>
              <a:t>"Earthquake forecasting using machine learning: A comprehensive review" - Mirzadeh and Gandomi (2021)</a:t>
            </a:r>
          </a:p>
          <a:p>
            <a:pPr rtl="0">
              <a:lnSpc>
                <a:spcPct val="170000"/>
              </a:lnSpc>
            </a:pPr>
            <a:r>
              <a:rPr lang="tr-TR" sz="1100" noProof="1"/>
              <a:t>"Assessing earthquake damage using machine learning and remote sensing" - Wu et al. (2019)</a:t>
            </a:r>
          </a:p>
          <a:p>
            <a:pPr rtl="0">
              <a:lnSpc>
                <a:spcPct val="170000"/>
              </a:lnSpc>
            </a:pPr>
            <a:r>
              <a:rPr lang="tr-TR" sz="1100" noProof="1"/>
              <a:t>"Earthquake damage assessment using convolutional neural networks and transfer learning" - Kim et al. (2018)</a:t>
            </a:r>
          </a:p>
        </p:txBody>
      </p:sp>
      <p:sp>
        <p:nvSpPr>
          <p:cNvPr id="7" name="Metin Yer Tutucusu 6">
            <a:extLst>
              <a:ext uri="{FF2B5EF4-FFF2-40B4-BE49-F238E27FC236}">
                <a16:creationId xmlns:a16="http://schemas.microsoft.com/office/drawing/2014/main" id="{578017FE-712E-4E95-B483-B700F1AA4B2A}"/>
              </a:ext>
            </a:extLst>
          </p:cNvPr>
          <p:cNvSpPr>
            <a:spLocks noGrp="1"/>
          </p:cNvSpPr>
          <p:nvPr>
            <p:ph type="body" sz="quarter" idx="3"/>
          </p:nvPr>
        </p:nvSpPr>
        <p:spPr>
          <a:xfrm>
            <a:off x="7012708" y="900401"/>
            <a:ext cx="4114800" cy="823912"/>
          </a:xfrm>
        </p:spPr>
        <p:txBody>
          <a:bodyPr rtlCol="0"/>
          <a:lstStyle/>
          <a:p>
            <a:pPr rtl="0"/>
            <a:r>
              <a:rPr lang="tr-TR" dirty="0"/>
              <a:t>Siteler</a:t>
            </a:r>
          </a:p>
        </p:txBody>
      </p:sp>
      <p:sp>
        <p:nvSpPr>
          <p:cNvPr id="16" name="İçerik Yer Tutucusu 15">
            <a:extLst>
              <a:ext uri="{FF2B5EF4-FFF2-40B4-BE49-F238E27FC236}">
                <a16:creationId xmlns:a16="http://schemas.microsoft.com/office/drawing/2014/main" id="{39C6148D-8C70-49F3-B719-E86C709BFAF9}"/>
              </a:ext>
            </a:extLst>
          </p:cNvPr>
          <p:cNvSpPr>
            <a:spLocks noGrp="1"/>
          </p:cNvSpPr>
          <p:nvPr>
            <p:ph sz="quarter" idx="4"/>
          </p:nvPr>
        </p:nvSpPr>
        <p:spPr>
          <a:xfrm>
            <a:off x="7012708" y="1724313"/>
            <a:ext cx="5179292" cy="4512467"/>
          </a:xfrm>
        </p:spPr>
        <p:txBody>
          <a:bodyPr rtlCol="0">
            <a:noAutofit/>
          </a:bodyPr>
          <a:lstStyle/>
          <a:p>
            <a:pPr rtl="0">
              <a:lnSpc>
                <a:spcPct val="100000"/>
              </a:lnSpc>
            </a:pPr>
            <a:r>
              <a:rPr lang="tr-TR" sz="1100" dirty="0"/>
              <a:t>"Machine </a:t>
            </a:r>
            <a:r>
              <a:rPr lang="tr-TR" sz="1100" dirty="0" err="1"/>
              <a:t>learning</a:t>
            </a:r>
            <a:r>
              <a:rPr lang="tr-TR" sz="1100" dirty="0"/>
              <a:t> </a:t>
            </a:r>
            <a:r>
              <a:rPr lang="tr-TR" sz="1100" dirty="0" err="1"/>
              <a:t>applications</a:t>
            </a:r>
            <a:r>
              <a:rPr lang="tr-TR" sz="1100" dirty="0"/>
              <a:t> in </a:t>
            </a:r>
            <a:r>
              <a:rPr lang="tr-TR" sz="1100" dirty="0" err="1"/>
              <a:t>earthquake</a:t>
            </a:r>
            <a:r>
              <a:rPr lang="tr-TR" sz="1100" dirty="0"/>
              <a:t> </a:t>
            </a:r>
            <a:r>
              <a:rPr lang="tr-TR" sz="1100" dirty="0" err="1"/>
              <a:t>engineering</a:t>
            </a:r>
            <a:r>
              <a:rPr lang="tr-TR" sz="1100" dirty="0"/>
              <a:t>: a </a:t>
            </a:r>
            <a:r>
              <a:rPr lang="tr-TR" sz="1100" dirty="0" err="1"/>
              <a:t>review</a:t>
            </a:r>
            <a:r>
              <a:rPr lang="tr-TR" sz="1100" dirty="0"/>
              <a:t>" (2021) </a:t>
            </a:r>
            <a:r>
              <a:rPr lang="tr-TR" sz="1100" dirty="0" err="1"/>
              <a:t>by</a:t>
            </a:r>
            <a:r>
              <a:rPr lang="tr-TR" sz="1100" dirty="0"/>
              <a:t> G. G. </a:t>
            </a:r>
            <a:r>
              <a:rPr lang="tr-TR" sz="1100" dirty="0" err="1"/>
              <a:t>Atun</a:t>
            </a:r>
            <a:r>
              <a:rPr lang="tr-TR" sz="1100" dirty="0"/>
              <a:t>, et al.: https://link.springer.com/article/10.1007/s10518-021-01144-3</a:t>
            </a:r>
          </a:p>
          <a:p>
            <a:pPr rtl="0">
              <a:lnSpc>
                <a:spcPct val="100000"/>
              </a:lnSpc>
            </a:pPr>
            <a:endParaRPr lang="tr-TR" sz="1100" dirty="0"/>
          </a:p>
          <a:p>
            <a:pPr rtl="0">
              <a:lnSpc>
                <a:spcPct val="100000"/>
              </a:lnSpc>
            </a:pPr>
            <a:r>
              <a:rPr lang="tr-TR" sz="1100" dirty="0"/>
              <a:t>"</a:t>
            </a:r>
            <a:r>
              <a:rPr lang="tr-TR" sz="1100" dirty="0" err="1"/>
              <a:t>Earthquake</a:t>
            </a:r>
            <a:r>
              <a:rPr lang="tr-TR" sz="1100" dirty="0"/>
              <a:t> </a:t>
            </a:r>
            <a:r>
              <a:rPr lang="tr-TR" sz="1100" dirty="0" err="1"/>
              <a:t>prediction</a:t>
            </a:r>
            <a:r>
              <a:rPr lang="tr-TR" sz="1100" dirty="0"/>
              <a:t> </a:t>
            </a:r>
            <a:r>
              <a:rPr lang="tr-TR" sz="1100" dirty="0" err="1"/>
              <a:t>and</a:t>
            </a:r>
            <a:r>
              <a:rPr lang="tr-TR" sz="1100" dirty="0"/>
              <a:t> </a:t>
            </a:r>
            <a:r>
              <a:rPr lang="tr-TR" sz="1100" dirty="0" err="1"/>
              <a:t>forecasting</a:t>
            </a:r>
            <a:r>
              <a:rPr lang="tr-TR" sz="1100" dirty="0"/>
              <a:t> </a:t>
            </a:r>
            <a:r>
              <a:rPr lang="tr-TR" sz="1100" dirty="0" err="1"/>
              <a:t>using</a:t>
            </a:r>
            <a:r>
              <a:rPr lang="tr-TR" sz="1100" dirty="0"/>
              <a:t> </a:t>
            </a:r>
            <a:r>
              <a:rPr lang="tr-TR" sz="1100" dirty="0" err="1"/>
              <a:t>machine</a:t>
            </a:r>
            <a:r>
              <a:rPr lang="tr-TR" sz="1100" dirty="0"/>
              <a:t> </a:t>
            </a:r>
            <a:r>
              <a:rPr lang="tr-TR" sz="1100" dirty="0" err="1"/>
              <a:t>learning</a:t>
            </a:r>
            <a:r>
              <a:rPr lang="tr-TR" sz="1100" dirty="0"/>
              <a:t> </a:t>
            </a:r>
            <a:r>
              <a:rPr lang="tr-TR" sz="1100" dirty="0" err="1"/>
              <a:t>algorithms</a:t>
            </a:r>
            <a:r>
              <a:rPr lang="tr-TR" sz="1100" dirty="0"/>
              <a:t>: A </a:t>
            </a:r>
            <a:r>
              <a:rPr lang="tr-TR" sz="1100" dirty="0" err="1"/>
              <a:t>comprehensive</a:t>
            </a:r>
            <a:r>
              <a:rPr lang="tr-TR" sz="1100" dirty="0"/>
              <a:t> </a:t>
            </a:r>
            <a:r>
              <a:rPr lang="tr-TR" sz="1100" dirty="0" err="1"/>
              <a:t>review</a:t>
            </a:r>
            <a:r>
              <a:rPr lang="tr-TR" sz="1100" dirty="0"/>
              <a:t>" (2020) </a:t>
            </a:r>
            <a:r>
              <a:rPr lang="tr-TR" sz="1100" dirty="0" err="1"/>
              <a:t>by</a:t>
            </a:r>
            <a:r>
              <a:rPr lang="tr-TR" sz="1100" dirty="0"/>
              <a:t> S. H. </a:t>
            </a:r>
            <a:r>
              <a:rPr lang="tr-TR" sz="1100" dirty="0" err="1"/>
              <a:t>Hashmi</a:t>
            </a:r>
            <a:r>
              <a:rPr lang="tr-TR" sz="1100" dirty="0"/>
              <a:t>, et al.: https://www.sciencedirect.com/science/article/pii/S1364815220314088</a:t>
            </a:r>
          </a:p>
          <a:p>
            <a:pPr rtl="0">
              <a:lnSpc>
                <a:spcPct val="100000"/>
              </a:lnSpc>
            </a:pPr>
            <a:endParaRPr lang="tr-TR" sz="1100" dirty="0"/>
          </a:p>
          <a:p>
            <a:pPr rtl="0">
              <a:lnSpc>
                <a:spcPct val="100000"/>
              </a:lnSpc>
            </a:pPr>
            <a:r>
              <a:rPr lang="tr-TR" sz="1100" dirty="0"/>
              <a:t>"</a:t>
            </a:r>
            <a:r>
              <a:rPr lang="tr-TR" sz="1100" dirty="0" err="1"/>
              <a:t>Earthquake</a:t>
            </a:r>
            <a:r>
              <a:rPr lang="tr-TR" sz="1100" dirty="0"/>
              <a:t> </a:t>
            </a:r>
            <a:r>
              <a:rPr lang="tr-TR" sz="1100" dirty="0" err="1"/>
              <a:t>detection</a:t>
            </a:r>
            <a:r>
              <a:rPr lang="tr-TR" sz="1100" dirty="0"/>
              <a:t> </a:t>
            </a:r>
            <a:r>
              <a:rPr lang="tr-TR" sz="1100" dirty="0" err="1"/>
              <a:t>and</a:t>
            </a:r>
            <a:r>
              <a:rPr lang="tr-TR" sz="1100" dirty="0"/>
              <a:t> </a:t>
            </a:r>
            <a:r>
              <a:rPr lang="tr-TR" sz="1100" dirty="0" err="1"/>
              <a:t>warning</a:t>
            </a:r>
            <a:r>
              <a:rPr lang="tr-TR" sz="1100" dirty="0"/>
              <a:t> </a:t>
            </a:r>
            <a:r>
              <a:rPr lang="tr-TR" sz="1100" dirty="0" err="1"/>
              <a:t>using</a:t>
            </a:r>
            <a:r>
              <a:rPr lang="tr-TR" sz="1100" dirty="0"/>
              <a:t> </a:t>
            </a:r>
            <a:r>
              <a:rPr lang="tr-TR" sz="1100" dirty="0" err="1"/>
              <a:t>deep</a:t>
            </a:r>
            <a:r>
              <a:rPr lang="tr-TR" sz="1100" dirty="0"/>
              <a:t> </a:t>
            </a:r>
            <a:r>
              <a:rPr lang="tr-TR" sz="1100" dirty="0" err="1"/>
              <a:t>neural</a:t>
            </a:r>
            <a:r>
              <a:rPr lang="tr-TR" sz="1100" dirty="0"/>
              <a:t> </a:t>
            </a:r>
            <a:r>
              <a:rPr lang="tr-TR" sz="1100" dirty="0" err="1"/>
              <a:t>networks</a:t>
            </a:r>
            <a:r>
              <a:rPr lang="tr-TR" sz="1100" dirty="0"/>
              <a:t> </a:t>
            </a:r>
            <a:r>
              <a:rPr lang="tr-TR" sz="1100" dirty="0" err="1"/>
              <a:t>and</a:t>
            </a:r>
            <a:r>
              <a:rPr lang="tr-TR" sz="1100" dirty="0"/>
              <a:t> </a:t>
            </a:r>
            <a:r>
              <a:rPr lang="tr-TR" sz="1100" dirty="0" err="1"/>
              <a:t>waveform</a:t>
            </a:r>
            <a:r>
              <a:rPr lang="tr-TR" sz="1100" dirty="0"/>
              <a:t> data" (2020) </a:t>
            </a:r>
            <a:r>
              <a:rPr lang="tr-TR" sz="1100" dirty="0" err="1"/>
              <a:t>by</a:t>
            </a:r>
            <a:r>
              <a:rPr lang="tr-TR" sz="1100" dirty="0"/>
              <a:t> D. M. </a:t>
            </a:r>
            <a:r>
              <a:rPr lang="tr-TR" sz="1100" dirty="0" err="1"/>
              <a:t>Trugman</a:t>
            </a:r>
            <a:r>
              <a:rPr lang="tr-TR" sz="1100" dirty="0"/>
              <a:t>, et al.: https://www.nature.com/articles/s41598-020-75932-y</a:t>
            </a:r>
          </a:p>
          <a:p>
            <a:pPr rtl="0">
              <a:lnSpc>
                <a:spcPct val="100000"/>
              </a:lnSpc>
            </a:pPr>
            <a:endParaRPr lang="tr-TR" sz="1100" dirty="0"/>
          </a:p>
          <a:p>
            <a:pPr rtl="0">
              <a:lnSpc>
                <a:spcPct val="100000"/>
              </a:lnSpc>
            </a:pPr>
            <a:r>
              <a:rPr lang="tr-TR" sz="1100" dirty="0"/>
              <a:t>"</a:t>
            </a:r>
            <a:r>
              <a:rPr lang="tr-TR" sz="1100" dirty="0" err="1"/>
              <a:t>Probabilistic</a:t>
            </a:r>
            <a:r>
              <a:rPr lang="tr-TR" sz="1100" dirty="0"/>
              <a:t> </a:t>
            </a:r>
            <a:r>
              <a:rPr lang="tr-TR" sz="1100" dirty="0" err="1"/>
              <a:t>seismic</a:t>
            </a:r>
            <a:r>
              <a:rPr lang="tr-TR" sz="1100" dirty="0"/>
              <a:t> risk </a:t>
            </a:r>
            <a:r>
              <a:rPr lang="tr-TR" sz="1100" dirty="0" err="1"/>
              <a:t>analysis</a:t>
            </a:r>
            <a:r>
              <a:rPr lang="tr-TR" sz="1100" dirty="0"/>
              <a:t> </a:t>
            </a:r>
            <a:r>
              <a:rPr lang="tr-TR" sz="1100" dirty="0" err="1"/>
              <a:t>with</a:t>
            </a:r>
            <a:r>
              <a:rPr lang="tr-TR" sz="1100" dirty="0"/>
              <a:t> </a:t>
            </a:r>
            <a:r>
              <a:rPr lang="tr-TR" sz="1100" dirty="0" err="1"/>
              <a:t>machine</a:t>
            </a:r>
            <a:r>
              <a:rPr lang="tr-TR" sz="1100" dirty="0"/>
              <a:t> </a:t>
            </a:r>
            <a:r>
              <a:rPr lang="tr-TR" sz="1100" dirty="0" err="1"/>
              <a:t>learning</a:t>
            </a:r>
            <a:r>
              <a:rPr lang="tr-TR" sz="1100" dirty="0"/>
              <a:t> </a:t>
            </a:r>
            <a:r>
              <a:rPr lang="tr-TR" sz="1100" dirty="0" err="1"/>
              <a:t>techniques</a:t>
            </a:r>
            <a:r>
              <a:rPr lang="tr-TR" sz="1100" dirty="0"/>
              <a:t>" (2020) </a:t>
            </a:r>
            <a:r>
              <a:rPr lang="tr-TR" sz="1100" dirty="0" err="1"/>
              <a:t>by</a:t>
            </a:r>
            <a:r>
              <a:rPr lang="tr-TR" sz="1100" dirty="0"/>
              <a:t> M. S. </a:t>
            </a:r>
            <a:r>
              <a:rPr lang="tr-TR" sz="1100" dirty="0" err="1"/>
              <a:t>Fattah</a:t>
            </a:r>
            <a:r>
              <a:rPr lang="tr-TR" sz="1100" dirty="0"/>
              <a:t>, et al.: https://link.springer.com/article/10.1007/s10518-020-00866-2</a:t>
            </a:r>
          </a:p>
          <a:p>
            <a:pPr rtl="0">
              <a:lnSpc>
                <a:spcPct val="100000"/>
              </a:lnSpc>
            </a:pPr>
            <a:endParaRPr lang="tr-TR" sz="1100" dirty="0"/>
          </a:p>
          <a:p>
            <a:pPr rtl="0">
              <a:lnSpc>
                <a:spcPct val="100000"/>
              </a:lnSpc>
            </a:pPr>
            <a:r>
              <a:rPr lang="tr-TR" sz="1100" dirty="0"/>
              <a:t>"A </a:t>
            </a:r>
            <a:r>
              <a:rPr lang="tr-TR" sz="1100" dirty="0" err="1"/>
              <a:t>machine</a:t>
            </a:r>
            <a:r>
              <a:rPr lang="tr-TR" sz="1100" dirty="0"/>
              <a:t> </a:t>
            </a:r>
            <a:r>
              <a:rPr lang="tr-TR" sz="1100" dirty="0" err="1"/>
              <a:t>learning</a:t>
            </a:r>
            <a:r>
              <a:rPr lang="tr-TR" sz="1100" dirty="0"/>
              <a:t> </a:t>
            </a:r>
            <a:r>
              <a:rPr lang="tr-TR" sz="1100" dirty="0" err="1"/>
              <a:t>approach</a:t>
            </a:r>
            <a:r>
              <a:rPr lang="tr-TR" sz="1100" dirty="0"/>
              <a:t> </a:t>
            </a:r>
            <a:r>
              <a:rPr lang="tr-TR" sz="1100" dirty="0" err="1"/>
              <a:t>for</a:t>
            </a:r>
            <a:r>
              <a:rPr lang="tr-TR" sz="1100" dirty="0"/>
              <a:t> </a:t>
            </a:r>
            <a:r>
              <a:rPr lang="tr-TR" sz="1100" dirty="0" err="1"/>
              <a:t>earthquake-induced</a:t>
            </a:r>
            <a:r>
              <a:rPr lang="tr-TR" sz="1100" dirty="0"/>
              <a:t> </a:t>
            </a:r>
            <a:r>
              <a:rPr lang="tr-TR" sz="1100" dirty="0" err="1"/>
              <a:t>landslide</a:t>
            </a:r>
            <a:r>
              <a:rPr lang="tr-TR" sz="1100" dirty="0"/>
              <a:t> </a:t>
            </a:r>
            <a:r>
              <a:rPr lang="tr-TR" sz="1100" dirty="0" err="1"/>
              <a:t>susceptibility</a:t>
            </a:r>
            <a:r>
              <a:rPr lang="tr-TR" sz="1100" dirty="0"/>
              <a:t> </a:t>
            </a:r>
            <a:r>
              <a:rPr lang="tr-TR" sz="1100" dirty="0" err="1"/>
              <a:t>mapping</a:t>
            </a:r>
            <a:r>
              <a:rPr lang="tr-TR" sz="1100" dirty="0"/>
              <a:t>" (2019) </a:t>
            </a:r>
            <a:r>
              <a:rPr lang="tr-TR" sz="1100" dirty="0" err="1"/>
              <a:t>by</a:t>
            </a:r>
            <a:r>
              <a:rPr lang="tr-TR" sz="1100" dirty="0"/>
              <a:t> G. </a:t>
            </a:r>
            <a:r>
              <a:rPr lang="tr-TR" sz="1100" dirty="0" err="1"/>
              <a:t>Ercanoglu</a:t>
            </a:r>
            <a:r>
              <a:rPr lang="tr-TR" sz="1100" dirty="0"/>
              <a:t>, et al.: https://www.sciencedirect.com/science/article/abs/pii/S0034425718307899</a:t>
            </a:r>
          </a:p>
          <a:p>
            <a:pPr rtl="0">
              <a:lnSpc>
                <a:spcPct val="100000"/>
              </a:lnSpc>
            </a:pPr>
            <a:endParaRPr lang="tr-TR" sz="1100" dirty="0"/>
          </a:p>
          <a:p>
            <a:pPr rtl="0">
              <a:lnSpc>
                <a:spcPct val="100000"/>
              </a:lnSpc>
            </a:pPr>
            <a:endParaRPr lang="tr-TR" sz="1100" dirty="0"/>
          </a:p>
        </p:txBody>
      </p:sp>
      <p:sp>
        <p:nvSpPr>
          <p:cNvPr id="38" name="Slayt Numarası Yer Tutucusu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rtl="0"/>
              <a:t>12</a:t>
            </a:fld>
            <a:endParaRPr lang="tr-TR" dirty="0"/>
          </a:p>
        </p:txBody>
      </p:sp>
    </p:spTree>
    <p:extLst>
      <p:ext uri="{BB962C8B-B14F-4D97-AF65-F5344CB8AC3E}">
        <p14:creationId xmlns:p14="http://schemas.microsoft.com/office/powerpoint/2010/main" val="415169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Başlık 35">
            <a:extLst>
              <a:ext uri="{FF2B5EF4-FFF2-40B4-BE49-F238E27FC236}">
                <a16:creationId xmlns:a16="http://schemas.microsoft.com/office/drawing/2014/main" id="{3FB3C754-C1FE-4D2D-9890-A8353F1E8DE8}"/>
              </a:ext>
            </a:extLst>
          </p:cNvPr>
          <p:cNvSpPr>
            <a:spLocks noGrp="1"/>
          </p:cNvSpPr>
          <p:nvPr>
            <p:ph type="title"/>
          </p:nvPr>
        </p:nvSpPr>
        <p:spPr>
          <a:xfrm>
            <a:off x="1353312" y="1533975"/>
            <a:ext cx="4306824" cy="1325563"/>
          </a:xfrm>
        </p:spPr>
        <p:txBody>
          <a:bodyPr rtlCol="0"/>
          <a:lstStyle/>
          <a:p>
            <a:pPr rtl="0"/>
            <a:r>
              <a:rPr lang="tr-TR" dirty="0"/>
              <a:t>TEŞEKKÜRLER</a:t>
            </a:r>
          </a:p>
        </p:txBody>
      </p:sp>
      <p:sp>
        <p:nvSpPr>
          <p:cNvPr id="37" name="Metin Yer Tutucusu 36">
            <a:extLst>
              <a:ext uri="{FF2B5EF4-FFF2-40B4-BE49-F238E27FC236}">
                <a16:creationId xmlns:a16="http://schemas.microsoft.com/office/drawing/2014/main" id="{F8701B31-AB7C-4E0A-952E-ACAC522AF3F8}"/>
              </a:ext>
            </a:extLst>
          </p:cNvPr>
          <p:cNvSpPr>
            <a:spLocks noGrp="1"/>
          </p:cNvSpPr>
          <p:nvPr>
            <p:ph type="body" sz="quarter" idx="13"/>
          </p:nvPr>
        </p:nvSpPr>
        <p:spPr>
          <a:xfrm>
            <a:off x="1002146" y="2859538"/>
            <a:ext cx="4306824" cy="2275880"/>
          </a:xfrm>
        </p:spPr>
        <p:txBody>
          <a:bodyPr rtlCol="0">
            <a:normAutofit/>
          </a:bodyPr>
          <a:lstStyle/>
          <a:p>
            <a:pPr algn="ctr" rtl="0"/>
            <a:r>
              <a:rPr lang="tr-TR" b="1" dirty="0"/>
              <a:t>Rahim GÖKÇELİ </a:t>
            </a:r>
          </a:p>
          <a:p>
            <a:pPr algn="ctr" rtl="0"/>
            <a:endParaRPr lang="tr-TR" b="1" dirty="0"/>
          </a:p>
          <a:p>
            <a:pPr rtl="0"/>
            <a:r>
              <a:rPr lang="tr-TR" dirty="0">
                <a:hlinkClick r:id="rId3"/>
              </a:rPr>
              <a:t>rahimgokceli78@gmail.com</a:t>
            </a:r>
            <a:endParaRPr lang="tr-TR" dirty="0"/>
          </a:p>
          <a:p>
            <a:pPr rtl="0"/>
            <a:r>
              <a:rPr lang="tr-TR" dirty="0">
                <a:hlinkClick r:id="rId4"/>
              </a:rPr>
              <a:t>https://tr.linkedin.com/in/rahimgokceli</a:t>
            </a:r>
            <a:endParaRPr lang="tr-TR" dirty="0"/>
          </a:p>
          <a:p>
            <a:pPr rtl="0"/>
            <a:endParaRPr lang="tr-TR" dirty="0"/>
          </a:p>
        </p:txBody>
      </p:sp>
      <p:sp>
        <p:nvSpPr>
          <p:cNvPr id="6" name="Slayt Numarası Yer Tutucusu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rtl="0"/>
              <a:t>13</a:t>
            </a:fld>
            <a:endParaRPr lang="tr-TR"/>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rtlCol="0">
            <a:normAutofit/>
          </a:bodyPr>
          <a:lstStyle/>
          <a:p>
            <a:pPr rtl="0"/>
            <a:r>
              <a:rPr lang="tr-TR" dirty="0"/>
              <a:t>AMACIMIZ</a:t>
            </a:r>
          </a:p>
        </p:txBody>
      </p:sp>
      <p:sp>
        <p:nvSpPr>
          <p:cNvPr id="3" name="Alt Başlık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pPr rtl="0"/>
            <a:r>
              <a:rPr lang="tr-TR" dirty="0"/>
              <a:t>Bu projenin amacı, depremlerin tahmin edilmesi ve risk analizinin yapılması yoluyla insanların can ve mal kaybını azaltmaktır. Bu projede, depremle ilgili verileri toplamak, işlemek, analiz etmek ve tahmin etmek için yapay zeka teknolojilerini kullanarak daha doğru ve hızlı bir sonuç sağlaması hedeflenmektedir.</a:t>
            </a:r>
          </a:p>
        </p:txBody>
      </p:sp>
      <p:sp>
        <p:nvSpPr>
          <p:cNvPr id="15" name="Slayt Numarası Yer Tutucusu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a:t>2</a:t>
            </a:fld>
            <a:endParaRPr lang="tr-TR"/>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alpha val="62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708C79-A4AC-4B5D-92DF-600737E4D11A}"/>
              </a:ext>
            </a:extLst>
          </p:cNvPr>
          <p:cNvSpPr>
            <a:spLocks noGrp="1"/>
          </p:cNvSpPr>
          <p:nvPr>
            <p:ph type="title"/>
          </p:nvPr>
        </p:nvSpPr>
        <p:spPr>
          <a:xfrm>
            <a:off x="838200" y="402072"/>
            <a:ext cx="10515600" cy="1177348"/>
          </a:xfrm>
        </p:spPr>
        <p:txBody>
          <a:bodyPr rtlCol="0">
            <a:normAutofit/>
          </a:bodyPr>
          <a:lstStyle/>
          <a:p>
            <a:pPr rtl="0"/>
            <a:r>
              <a:rPr lang="tr-TR" dirty="0"/>
              <a:t>SORUN</a:t>
            </a:r>
          </a:p>
        </p:txBody>
      </p:sp>
      <p:sp>
        <p:nvSpPr>
          <p:cNvPr id="82" name="Metin Yer Tutucusu 81">
            <a:extLst>
              <a:ext uri="{FF2B5EF4-FFF2-40B4-BE49-F238E27FC236}">
                <a16:creationId xmlns:a16="http://schemas.microsoft.com/office/drawing/2014/main" id="{D9EC4812-61EE-48AF-8719-45C60242611A}"/>
              </a:ext>
            </a:extLst>
          </p:cNvPr>
          <p:cNvSpPr>
            <a:spLocks noGrp="1"/>
          </p:cNvSpPr>
          <p:nvPr>
            <p:ph type="body" sz="quarter" idx="19"/>
          </p:nvPr>
        </p:nvSpPr>
        <p:spPr>
          <a:xfrm>
            <a:off x="838200" y="2756768"/>
            <a:ext cx="4463473" cy="1520668"/>
          </a:xfrm>
        </p:spPr>
        <p:txBody>
          <a:bodyPr rtlCol="0">
            <a:normAutofit/>
          </a:bodyPr>
          <a:lstStyle/>
          <a:p>
            <a:pPr rtl="0"/>
            <a:r>
              <a:rPr lang="tr-TR" dirty="0"/>
              <a:t> Deprem öncesi ve sonrası yaşanan insan kayıplarının, maddi hasarların ve toplumsal etkilerin hem toplumsal ölçüde hem de bireysel ölçüde büyük bir zarar teşkil etmektedir.</a:t>
            </a:r>
          </a:p>
        </p:txBody>
      </p:sp>
      <p:sp>
        <p:nvSpPr>
          <p:cNvPr id="148" name="Slayt Numarası Yer Tutucusu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a:t>3</a:t>
            </a:fld>
            <a:endParaRPr lang="tr-TR"/>
          </a:p>
        </p:txBody>
      </p:sp>
      <p:pic>
        <p:nvPicPr>
          <p:cNvPr id="35" name="Resim 34" descr="metin, kırmızı, resim çerçevesi içeren bir resim&#10;&#10;Açıklama otomatik olarak oluşturuldu">
            <a:extLst>
              <a:ext uri="{FF2B5EF4-FFF2-40B4-BE49-F238E27FC236}">
                <a16:creationId xmlns:a16="http://schemas.microsoft.com/office/drawing/2014/main" id="{2284E51A-8B8A-9F79-00C5-3D93936EC25F}"/>
              </a:ext>
            </a:extLst>
          </p:cNvPr>
          <p:cNvPicPr>
            <a:picLocks noChangeAspect="1"/>
          </p:cNvPicPr>
          <p:nvPr/>
        </p:nvPicPr>
        <p:blipFill>
          <a:blip r:embed="rId3"/>
          <a:stretch>
            <a:fillRect/>
          </a:stretch>
        </p:blipFill>
        <p:spPr>
          <a:xfrm>
            <a:off x="5255491" y="1579420"/>
            <a:ext cx="3895437" cy="3895437"/>
          </a:xfrm>
          <a:prstGeom prst="rect">
            <a:avLst/>
          </a:prstGeom>
        </p:spPr>
      </p:pic>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layt Numarası Yer Tutucusu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rtl="0"/>
              <a:t>4</a:t>
            </a:fld>
            <a:endParaRPr lang="tr-TR"/>
          </a:p>
        </p:txBody>
      </p:sp>
      <p:sp>
        <p:nvSpPr>
          <p:cNvPr id="30" name="Başlık 1">
            <a:extLst>
              <a:ext uri="{FF2B5EF4-FFF2-40B4-BE49-F238E27FC236}">
                <a16:creationId xmlns:a16="http://schemas.microsoft.com/office/drawing/2014/main" id="{FB41FD73-C260-1BF7-1AA2-A23866BFCB07}"/>
              </a:ext>
            </a:extLst>
          </p:cNvPr>
          <p:cNvSpPr txBox="1">
            <a:spLocks/>
          </p:cNvSpPr>
          <p:nvPr/>
        </p:nvSpPr>
        <p:spPr>
          <a:xfrm>
            <a:off x="838200" y="619354"/>
            <a:ext cx="10515600" cy="1033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dirty="0"/>
              <a:t>hedef</a:t>
            </a:r>
          </a:p>
        </p:txBody>
      </p:sp>
      <p:sp>
        <p:nvSpPr>
          <p:cNvPr id="31" name="Metin Yer Tutucusu 81">
            <a:extLst>
              <a:ext uri="{FF2B5EF4-FFF2-40B4-BE49-F238E27FC236}">
                <a16:creationId xmlns:a16="http://schemas.microsoft.com/office/drawing/2014/main" id="{293AD2E1-BCB8-2E2C-5D2C-139FCD8A9666}"/>
              </a:ext>
            </a:extLst>
          </p:cNvPr>
          <p:cNvSpPr txBox="1">
            <a:spLocks/>
          </p:cNvSpPr>
          <p:nvPr/>
        </p:nvSpPr>
        <p:spPr>
          <a:xfrm>
            <a:off x="838200" y="2309668"/>
            <a:ext cx="5257801" cy="2373168"/>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  Proje, deprem risk analizi yaparak binaların dayanıklılığına, altyapının güvenilirliğine ve acil durum planlamalarına ilişkin kararların alınmasına yardımcı olmayı, deprem tahmini yaparak insanların deprem öncesinde alabilecekleri önlemleri belirlemelerine, acil durum hazırlıklarının yapılmasına ve deprem sırasında hızlı müdahale edilmesine yardımcı olmayı ve Böylece, proje depremlerden kaynaklı zararları en aza indirerek toplumun ve yapıların daha güvenli hale gelmesine katkı sağlaması hedeflenmektedir.</a:t>
            </a:r>
          </a:p>
        </p:txBody>
      </p:sp>
    </p:spTree>
    <p:extLst>
      <p:ext uri="{BB962C8B-B14F-4D97-AF65-F5344CB8AC3E}">
        <p14:creationId xmlns:p14="http://schemas.microsoft.com/office/powerpoint/2010/main" val="3599362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rtlCol="0">
            <a:normAutofit/>
          </a:bodyPr>
          <a:lstStyle/>
          <a:p>
            <a:pPr rtl="0"/>
            <a:r>
              <a:rPr lang="tr-TR" dirty="0"/>
              <a:t>SWOT ANALİZİ</a:t>
            </a:r>
          </a:p>
        </p:txBody>
      </p:sp>
      <p:sp>
        <p:nvSpPr>
          <p:cNvPr id="3" name="Dikdörtgen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461819" y="2202872"/>
            <a:ext cx="2662382" cy="34682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85" name="Slayt Numarası Yer Tutucusu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rtl="0"/>
              <a:t>5</a:t>
            </a:fld>
            <a:endParaRPr lang="tr-TR" dirty="0"/>
          </a:p>
        </p:txBody>
      </p:sp>
      <p:sp>
        <p:nvSpPr>
          <p:cNvPr id="21" name="Metin kutusu 20">
            <a:extLst>
              <a:ext uri="{FF2B5EF4-FFF2-40B4-BE49-F238E27FC236}">
                <a16:creationId xmlns:a16="http://schemas.microsoft.com/office/drawing/2014/main" id="{8C807772-D3BA-30FC-71DD-DC0471294B4B}"/>
              </a:ext>
            </a:extLst>
          </p:cNvPr>
          <p:cNvSpPr txBox="1"/>
          <p:nvPr/>
        </p:nvSpPr>
        <p:spPr>
          <a:xfrm>
            <a:off x="461819" y="2617643"/>
            <a:ext cx="2743200" cy="2997744"/>
          </a:xfrm>
          <a:prstGeom prst="rect">
            <a:avLst/>
          </a:prstGeom>
          <a:noFill/>
        </p:spPr>
        <p:txBody>
          <a:bodyPr wrap="square" rtlCol="0">
            <a:spAutoFit/>
          </a:bodyPr>
          <a:lstStyle/>
          <a:p>
            <a:r>
              <a:rPr lang="tr-TR" sz="1180" dirty="0"/>
              <a:t>Yapay zeka teknolojisi, insanların algılayamayacağı verileri analiz edebilir ve daha doğru sonuçlar üretebilir.</a:t>
            </a:r>
          </a:p>
          <a:p>
            <a:r>
              <a:rPr lang="tr-TR" sz="1180" dirty="0"/>
              <a:t>Model, deprem riski yüksek bölgelerde yaşayan insanlara uyarılar sağlayarak, can kaybını azaltabilir.</a:t>
            </a:r>
          </a:p>
          <a:p>
            <a:r>
              <a:rPr lang="tr-TR" sz="1180" dirty="0"/>
              <a:t>Model, binaların depreme dayanıklılık durumunu değerlendirebilir ve güçlendirme önerileri sunarak bina sahiplerine yardımcı olabilir.</a:t>
            </a:r>
          </a:p>
          <a:p>
            <a:r>
              <a:rPr lang="tr-TR" sz="1180" dirty="0"/>
              <a:t>Model, jeolojik yapının ve yer kabuğu hareketlerinin özelliklerine bağlı olarak, farklı deprem türleri ve şiddetlerinin tahmin edilebilmesine olanak sağlar.</a:t>
            </a:r>
          </a:p>
        </p:txBody>
      </p:sp>
      <p:sp>
        <p:nvSpPr>
          <p:cNvPr id="23" name="Metin kutusu 22">
            <a:extLst>
              <a:ext uri="{FF2B5EF4-FFF2-40B4-BE49-F238E27FC236}">
                <a16:creationId xmlns:a16="http://schemas.microsoft.com/office/drawing/2014/main" id="{6FEB017C-00E6-2C80-5BD4-B9D823D8768F}"/>
              </a:ext>
            </a:extLst>
          </p:cNvPr>
          <p:cNvSpPr txBox="1"/>
          <p:nvPr/>
        </p:nvSpPr>
        <p:spPr>
          <a:xfrm>
            <a:off x="461818" y="2248311"/>
            <a:ext cx="2662382" cy="369332"/>
          </a:xfrm>
          <a:prstGeom prst="rect">
            <a:avLst/>
          </a:prstGeom>
          <a:noFill/>
        </p:spPr>
        <p:txBody>
          <a:bodyPr wrap="square" rtlCol="0">
            <a:spAutoFit/>
          </a:bodyPr>
          <a:lstStyle/>
          <a:p>
            <a:pPr algn="ctr"/>
            <a:r>
              <a:rPr lang="tr-TR" b="1" dirty="0"/>
              <a:t>Güçlü Yönler:</a:t>
            </a:r>
          </a:p>
        </p:txBody>
      </p:sp>
      <p:sp>
        <p:nvSpPr>
          <p:cNvPr id="25" name="Dikdörtgen 24">
            <a:extLst>
              <a:ext uri="{FF2B5EF4-FFF2-40B4-BE49-F238E27FC236}">
                <a16:creationId xmlns:a16="http://schemas.microsoft.com/office/drawing/2014/main" id="{D9E3D30D-AED7-8880-E7A8-DC195E85B7B1}"/>
              </a:ext>
              <a:ext uri="{C183D7F6-B498-43B3-948B-1728B52AA6E4}">
                <adec:decorative xmlns:adec="http://schemas.microsoft.com/office/drawing/2017/decorative" val="1"/>
              </a:ext>
            </a:extLst>
          </p:cNvPr>
          <p:cNvSpPr/>
          <p:nvPr/>
        </p:nvSpPr>
        <p:spPr>
          <a:xfrm>
            <a:off x="3581401" y="2201546"/>
            <a:ext cx="2662382" cy="34682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26" name="Metin kutusu 25">
            <a:extLst>
              <a:ext uri="{FF2B5EF4-FFF2-40B4-BE49-F238E27FC236}">
                <a16:creationId xmlns:a16="http://schemas.microsoft.com/office/drawing/2014/main" id="{495FC013-C590-7AF5-04BE-5C9D0ABBAF7A}"/>
              </a:ext>
            </a:extLst>
          </p:cNvPr>
          <p:cNvSpPr txBox="1"/>
          <p:nvPr/>
        </p:nvSpPr>
        <p:spPr>
          <a:xfrm>
            <a:off x="3581401" y="2616317"/>
            <a:ext cx="2743200" cy="2452979"/>
          </a:xfrm>
          <a:prstGeom prst="rect">
            <a:avLst/>
          </a:prstGeom>
          <a:noFill/>
        </p:spPr>
        <p:txBody>
          <a:bodyPr wrap="square" rtlCol="0">
            <a:spAutoFit/>
          </a:bodyPr>
          <a:lstStyle/>
          <a:p>
            <a:r>
              <a:rPr lang="tr-TR" sz="1180" dirty="0"/>
              <a:t>Modelin doğruluğu tam olarak sağlanamayabilir. Deprem tahmini yapmak zor bir iştir ve yüzde yüz doğruluk sağlamak mümkün olmayabilir.</a:t>
            </a:r>
          </a:p>
          <a:p>
            <a:r>
              <a:rPr lang="tr-TR" sz="1180" dirty="0"/>
              <a:t>Veri toplama ve ön işleme aşaması zorlu olabilir. Eksik veriler veya yanlış bilgiler, modelin doğruluğunu etkileyebilir.</a:t>
            </a:r>
          </a:p>
          <a:p>
            <a:r>
              <a:rPr lang="tr-TR" sz="1180" dirty="0"/>
              <a:t>Model, tüm bölgeler için geçerli olmayabilir. Bölgesel özellikler ve farklı coğrafi faktörler, modelin tahminlerini etkileyebilir.</a:t>
            </a:r>
          </a:p>
        </p:txBody>
      </p:sp>
      <p:sp>
        <p:nvSpPr>
          <p:cNvPr id="27" name="Metin kutusu 26">
            <a:extLst>
              <a:ext uri="{FF2B5EF4-FFF2-40B4-BE49-F238E27FC236}">
                <a16:creationId xmlns:a16="http://schemas.microsoft.com/office/drawing/2014/main" id="{B0F6CAD7-9FE7-48DC-F210-9EC93CC76D14}"/>
              </a:ext>
            </a:extLst>
          </p:cNvPr>
          <p:cNvSpPr txBox="1"/>
          <p:nvPr/>
        </p:nvSpPr>
        <p:spPr>
          <a:xfrm>
            <a:off x="3581400" y="2246985"/>
            <a:ext cx="2662382" cy="369332"/>
          </a:xfrm>
          <a:prstGeom prst="rect">
            <a:avLst/>
          </a:prstGeom>
          <a:noFill/>
        </p:spPr>
        <p:txBody>
          <a:bodyPr wrap="square" rtlCol="0">
            <a:spAutoFit/>
          </a:bodyPr>
          <a:lstStyle/>
          <a:p>
            <a:pPr algn="ctr"/>
            <a:r>
              <a:rPr lang="tr-TR" b="1" dirty="0"/>
              <a:t>Zayıf Yönler:</a:t>
            </a:r>
          </a:p>
        </p:txBody>
      </p:sp>
      <p:sp>
        <p:nvSpPr>
          <p:cNvPr id="29" name="Dikdörtgen 28">
            <a:extLst>
              <a:ext uri="{FF2B5EF4-FFF2-40B4-BE49-F238E27FC236}">
                <a16:creationId xmlns:a16="http://schemas.microsoft.com/office/drawing/2014/main" id="{AAABDC21-454B-0F1C-D892-538543E34D54}"/>
              </a:ext>
              <a:ext uri="{C183D7F6-B498-43B3-948B-1728B52AA6E4}">
                <adec:decorative xmlns:adec="http://schemas.microsoft.com/office/drawing/2017/decorative" val="1"/>
              </a:ext>
            </a:extLst>
          </p:cNvPr>
          <p:cNvSpPr/>
          <p:nvPr/>
        </p:nvSpPr>
        <p:spPr>
          <a:xfrm>
            <a:off x="6525492" y="2201546"/>
            <a:ext cx="2662382" cy="34682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31" name="Metin kutusu 30">
            <a:extLst>
              <a:ext uri="{FF2B5EF4-FFF2-40B4-BE49-F238E27FC236}">
                <a16:creationId xmlns:a16="http://schemas.microsoft.com/office/drawing/2014/main" id="{07BF1D0F-9F36-714C-B08E-10D3458695B3}"/>
              </a:ext>
            </a:extLst>
          </p:cNvPr>
          <p:cNvSpPr txBox="1"/>
          <p:nvPr/>
        </p:nvSpPr>
        <p:spPr>
          <a:xfrm>
            <a:off x="6525492" y="2616317"/>
            <a:ext cx="2743200" cy="2089803"/>
          </a:xfrm>
          <a:prstGeom prst="rect">
            <a:avLst/>
          </a:prstGeom>
          <a:noFill/>
        </p:spPr>
        <p:txBody>
          <a:bodyPr wrap="square" rtlCol="0">
            <a:spAutoFit/>
          </a:bodyPr>
          <a:lstStyle/>
          <a:p>
            <a:r>
              <a:rPr lang="tr-TR" sz="1180" dirty="0"/>
              <a:t>Model, deprem öncesi veya sonrasında alınabilecek önlemler konusunda insanları bilgilendirmek için kullanılabilir.</a:t>
            </a:r>
          </a:p>
          <a:p>
            <a:r>
              <a:rPr lang="tr-TR" sz="1180" dirty="0"/>
              <a:t>Model, deprem riski olan bölgelerdeki binaların güçlendirilmesine yönelik çalışmaları kolaylaştırabilir.</a:t>
            </a:r>
          </a:p>
          <a:p>
            <a:r>
              <a:rPr lang="tr-TR" sz="1180" dirty="0"/>
              <a:t>Model, farklı deprem türleri ve şiddetlerinin tahmin edilebilmesine olanak sağlar.</a:t>
            </a:r>
          </a:p>
        </p:txBody>
      </p:sp>
      <p:sp>
        <p:nvSpPr>
          <p:cNvPr id="32" name="Metin kutusu 31">
            <a:extLst>
              <a:ext uri="{FF2B5EF4-FFF2-40B4-BE49-F238E27FC236}">
                <a16:creationId xmlns:a16="http://schemas.microsoft.com/office/drawing/2014/main" id="{28D3E027-1103-D404-8D40-F3CF5DCDDDD0}"/>
              </a:ext>
            </a:extLst>
          </p:cNvPr>
          <p:cNvSpPr txBox="1"/>
          <p:nvPr/>
        </p:nvSpPr>
        <p:spPr>
          <a:xfrm>
            <a:off x="6525491" y="2246985"/>
            <a:ext cx="2662382" cy="369332"/>
          </a:xfrm>
          <a:prstGeom prst="rect">
            <a:avLst/>
          </a:prstGeom>
          <a:noFill/>
        </p:spPr>
        <p:txBody>
          <a:bodyPr wrap="square" rtlCol="0">
            <a:spAutoFit/>
          </a:bodyPr>
          <a:lstStyle/>
          <a:p>
            <a:pPr algn="ctr"/>
            <a:r>
              <a:rPr lang="tr-TR" b="1" dirty="0"/>
              <a:t>Fırsatlar:</a:t>
            </a:r>
          </a:p>
        </p:txBody>
      </p:sp>
      <p:sp>
        <p:nvSpPr>
          <p:cNvPr id="33" name="Dikdörtgen 32">
            <a:extLst>
              <a:ext uri="{FF2B5EF4-FFF2-40B4-BE49-F238E27FC236}">
                <a16:creationId xmlns:a16="http://schemas.microsoft.com/office/drawing/2014/main" id="{EE273C3D-61D5-B036-EAB4-AB7A9E267950}"/>
              </a:ext>
              <a:ext uri="{C183D7F6-B498-43B3-948B-1728B52AA6E4}">
                <adec:decorative xmlns:adec="http://schemas.microsoft.com/office/drawing/2017/decorative" val="1"/>
              </a:ext>
            </a:extLst>
          </p:cNvPr>
          <p:cNvSpPr/>
          <p:nvPr/>
        </p:nvSpPr>
        <p:spPr>
          <a:xfrm>
            <a:off x="9425708" y="2201546"/>
            <a:ext cx="2662382" cy="34682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34" name="Metin kutusu 33">
            <a:extLst>
              <a:ext uri="{FF2B5EF4-FFF2-40B4-BE49-F238E27FC236}">
                <a16:creationId xmlns:a16="http://schemas.microsoft.com/office/drawing/2014/main" id="{C8D37807-5342-D833-2C37-27C32A550646}"/>
              </a:ext>
            </a:extLst>
          </p:cNvPr>
          <p:cNvSpPr txBox="1"/>
          <p:nvPr/>
        </p:nvSpPr>
        <p:spPr>
          <a:xfrm>
            <a:off x="9425708" y="2616317"/>
            <a:ext cx="2743200" cy="2452979"/>
          </a:xfrm>
          <a:prstGeom prst="rect">
            <a:avLst/>
          </a:prstGeom>
          <a:noFill/>
        </p:spPr>
        <p:txBody>
          <a:bodyPr wrap="square" rtlCol="0">
            <a:spAutoFit/>
          </a:bodyPr>
          <a:lstStyle/>
          <a:p>
            <a:r>
              <a:rPr lang="tr-TR" sz="1180" dirty="0"/>
              <a:t>Modelin doğruluğu tam olarak sağlanamadığından, insanlar doğru zaman ve şekilde uyarılmayabilirler.</a:t>
            </a:r>
          </a:p>
          <a:p>
            <a:r>
              <a:rPr lang="tr-TR" sz="1180" dirty="0"/>
              <a:t>Modelin etkinliği, bina güçlendirme çalışmalarının zorunlu olmaması veya yeterince finanse edilmemesi nedeniyle sınırlı kalabilir.</a:t>
            </a:r>
          </a:p>
          <a:p>
            <a:r>
              <a:rPr lang="tr-TR" sz="1180" dirty="0"/>
              <a:t>Model, insanların deprem riskini azaltmaları için alabilecekleri diğer önlemler hakkında bilgi sağlamalıdır. Ancak, insanlar bu önlemleri uygulamazlarsa, proje etkinliğini kaybedebilir.</a:t>
            </a:r>
          </a:p>
        </p:txBody>
      </p:sp>
      <p:sp>
        <p:nvSpPr>
          <p:cNvPr id="35" name="Metin kutusu 34">
            <a:extLst>
              <a:ext uri="{FF2B5EF4-FFF2-40B4-BE49-F238E27FC236}">
                <a16:creationId xmlns:a16="http://schemas.microsoft.com/office/drawing/2014/main" id="{3F29DAAC-607B-D0FB-EA4A-22D115C2F474}"/>
              </a:ext>
            </a:extLst>
          </p:cNvPr>
          <p:cNvSpPr txBox="1"/>
          <p:nvPr/>
        </p:nvSpPr>
        <p:spPr>
          <a:xfrm>
            <a:off x="9425707" y="2246985"/>
            <a:ext cx="2662382" cy="369332"/>
          </a:xfrm>
          <a:prstGeom prst="rect">
            <a:avLst/>
          </a:prstGeom>
          <a:noFill/>
        </p:spPr>
        <p:txBody>
          <a:bodyPr wrap="square" rtlCol="0">
            <a:spAutoFit/>
          </a:bodyPr>
          <a:lstStyle/>
          <a:p>
            <a:pPr algn="ctr"/>
            <a:r>
              <a:rPr lang="tr-TR" b="1" dirty="0"/>
              <a:t>Tehditler:</a:t>
            </a:r>
          </a:p>
        </p:txBody>
      </p:sp>
    </p:spTree>
    <p:extLst>
      <p:ext uri="{BB962C8B-B14F-4D97-AF65-F5344CB8AC3E}">
        <p14:creationId xmlns:p14="http://schemas.microsoft.com/office/powerpoint/2010/main" val="3779968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31FE9-9059-4FE8-B4AC-9771F23A1B89}"/>
              </a:ext>
            </a:extLst>
          </p:cNvPr>
          <p:cNvSpPr>
            <a:spLocks noGrp="1"/>
          </p:cNvSpPr>
          <p:nvPr>
            <p:ph type="title"/>
          </p:nvPr>
        </p:nvSpPr>
        <p:spPr>
          <a:xfrm>
            <a:off x="6016893" y="365126"/>
            <a:ext cx="5669280" cy="1120718"/>
          </a:xfrm>
        </p:spPr>
        <p:txBody>
          <a:bodyPr rtlCol="0">
            <a:normAutofit/>
          </a:bodyPr>
          <a:lstStyle/>
          <a:p>
            <a:pPr rtl="0"/>
            <a:r>
              <a:rPr lang="tr-TR" dirty="0"/>
              <a:t>Rakip analizi</a:t>
            </a:r>
          </a:p>
        </p:txBody>
      </p:sp>
      <p:sp>
        <p:nvSpPr>
          <p:cNvPr id="6" name="Metin Yer Tutucusu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715049"/>
            <a:ext cx="5669280" cy="365760"/>
          </a:xfrm>
        </p:spPr>
        <p:txBody>
          <a:bodyPr rtlCol="0">
            <a:noAutofit/>
          </a:bodyPr>
          <a:lstStyle/>
          <a:p>
            <a:pPr rtl="0"/>
            <a:r>
              <a:rPr lang="tr-TR" dirty="0"/>
              <a:t>Yapılan Çalışmalar</a:t>
            </a:r>
          </a:p>
        </p:txBody>
      </p:sp>
      <p:sp>
        <p:nvSpPr>
          <p:cNvPr id="3" name="İçerik Yer Tutucusu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675774"/>
            <a:ext cx="5669280" cy="2164080"/>
          </a:xfrm>
        </p:spPr>
        <p:txBody>
          <a:bodyPr vert="horz" lIns="91440" tIns="45720" rIns="91440" bIns="45720" rtlCol="0" anchor="t">
            <a:normAutofit/>
          </a:bodyPr>
          <a:lstStyle/>
          <a:p>
            <a:pPr rtl="0"/>
            <a:r>
              <a:rPr lang="tr-TR" sz="1200" dirty="0"/>
              <a:t>- Yapay zeka ile deprem tahmini ve risk analizi konusunda benzer projeler bulunmaktadır. Örneğin, UC Berkeley ve MIT gibi üniversiteler, deprem tahmini ve risk analizi konusunda çalışmalar yapmaktadır.</a:t>
            </a:r>
          </a:p>
          <a:p>
            <a:pPr rtl="0"/>
            <a:r>
              <a:rPr lang="tr-TR" sz="1200" dirty="0"/>
              <a:t>- Google Earth, deprem anında halka açık olan bir online deprem haritası sunarak, benzer bir hizmet sunmaktadır.</a:t>
            </a:r>
          </a:p>
          <a:p>
            <a:pPr rtl="0"/>
            <a:r>
              <a:rPr lang="tr-TR" sz="1200" dirty="0"/>
              <a:t>- Yerel yönetimler, deprem riski olan bölgelerde acil durum planları ve uyarı sistemleri oluşturmak için çalışmaktadırlar.</a:t>
            </a:r>
          </a:p>
        </p:txBody>
      </p:sp>
    </p:spTree>
    <p:extLst>
      <p:ext uri="{BB962C8B-B14F-4D97-AF65-F5344CB8AC3E}">
        <p14:creationId xmlns:p14="http://schemas.microsoft.com/office/powerpoint/2010/main" val="1775124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31FE9-9059-4FE8-B4AC-9771F23A1B89}"/>
              </a:ext>
            </a:extLst>
          </p:cNvPr>
          <p:cNvSpPr>
            <a:spLocks noGrp="1"/>
          </p:cNvSpPr>
          <p:nvPr>
            <p:ph type="title"/>
          </p:nvPr>
        </p:nvSpPr>
        <p:spPr>
          <a:xfrm>
            <a:off x="6016893" y="365126"/>
            <a:ext cx="5669280" cy="1120718"/>
          </a:xfrm>
        </p:spPr>
        <p:txBody>
          <a:bodyPr rtlCol="0">
            <a:normAutofit/>
          </a:bodyPr>
          <a:lstStyle/>
          <a:p>
            <a:pPr rtl="0"/>
            <a:r>
              <a:rPr lang="tr-TR" dirty="0"/>
              <a:t>Rakip analizi</a:t>
            </a:r>
          </a:p>
        </p:txBody>
      </p:sp>
      <p:sp>
        <p:nvSpPr>
          <p:cNvPr id="8" name="Metin Yer Tutucusu 7">
            <a:extLst>
              <a:ext uri="{FF2B5EF4-FFF2-40B4-BE49-F238E27FC236}">
                <a16:creationId xmlns:a16="http://schemas.microsoft.com/office/drawing/2014/main" id="{627E3C21-87F8-4497-8569-36A5D95EC8B5}"/>
              </a:ext>
            </a:extLst>
          </p:cNvPr>
          <p:cNvSpPr>
            <a:spLocks noGrp="1"/>
          </p:cNvSpPr>
          <p:nvPr>
            <p:ph type="body" sz="quarter" idx="16"/>
          </p:nvPr>
        </p:nvSpPr>
        <p:spPr>
          <a:xfrm>
            <a:off x="6016893" y="1371227"/>
            <a:ext cx="5669280" cy="365760"/>
          </a:xfrm>
        </p:spPr>
        <p:txBody>
          <a:bodyPr rtlCol="0">
            <a:noAutofit/>
          </a:bodyPr>
          <a:lstStyle/>
          <a:p>
            <a:pPr rtl="0"/>
            <a:r>
              <a:rPr lang="tr-TR" dirty="0" err="1"/>
              <a:t>Ürünleşmiş</a:t>
            </a:r>
            <a:r>
              <a:rPr lang="tr-TR" dirty="0"/>
              <a:t> Çalışmalar</a:t>
            </a:r>
          </a:p>
        </p:txBody>
      </p:sp>
      <p:sp>
        <p:nvSpPr>
          <p:cNvPr id="7" name="Metin Yer Tutucusu 6">
            <a:extLst>
              <a:ext uri="{FF2B5EF4-FFF2-40B4-BE49-F238E27FC236}">
                <a16:creationId xmlns:a16="http://schemas.microsoft.com/office/drawing/2014/main" id="{3D14621F-E216-481D-9308-97B0F79B6DAA}"/>
              </a:ext>
            </a:extLst>
          </p:cNvPr>
          <p:cNvSpPr>
            <a:spLocks noGrp="1"/>
          </p:cNvSpPr>
          <p:nvPr>
            <p:ph type="body" sz="quarter" idx="15"/>
          </p:nvPr>
        </p:nvSpPr>
        <p:spPr>
          <a:xfrm>
            <a:off x="6016893" y="2158090"/>
            <a:ext cx="5907252" cy="3522274"/>
          </a:xfrm>
        </p:spPr>
        <p:txBody>
          <a:bodyPr rtlCol="0">
            <a:noAutofit/>
          </a:bodyPr>
          <a:lstStyle/>
          <a:p>
            <a:pPr rtl="0"/>
            <a:r>
              <a:rPr lang="tr-TR" sz="1200" dirty="0"/>
              <a:t>- </a:t>
            </a:r>
            <a:r>
              <a:rPr lang="tr-TR" sz="1200" b="1" dirty="0" err="1"/>
              <a:t>Earthquake</a:t>
            </a:r>
            <a:r>
              <a:rPr lang="tr-TR" sz="1200" b="1" dirty="0"/>
              <a:t> AI - </a:t>
            </a:r>
            <a:r>
              <a:rPr lang="tr-TR" sz="1200" b="1" dirty="0" err="1"/>
              <a:t>MyShake</a:t>
            </a:r>
            <a:r>
              <a:rPr lang="tr-TR" sz="1200" dirty="0"/>
              <a:t>: UC Berkeley tarafından geliştirilen bir uygulama olan </a:t>
            </a:r>
            <a:r>
              <a:rPr lang="tr-TR" sz="1200" dirty="0" err="1"/>
              <a:t>MyShake</a:t>
            </a:r>
            <a:r>
              <a:rPr lang="tr-TR" sz="1200" dirty="0"/>
              <a:t>, akıllı telefonlar ve yapay zeka kullanarak deprem sırasında sarsıntıları algılar ve deprem tahmini yapar. Bu uygulama, deprem sırasında gerçek zamanlı olarak veri toplar ve bu verileri kullanarak deprem tahmini yapar.</a:t>
            </a:r>
          </a:p>
          <a:p>
            <a:pPr rtl="0"/>
            <a:r>
              <a:rPr lang="tr-TR" sz="1200" dirty="0"/>
              <a:t>- </a:t>
            </a:r>
            <a:r>
              <a:rPr lang="tr-TR" sz="1200" b="1" dirty="0" err="1"/>
              <a:t>Seismosoft</a:t>
            </a:r>
            <a:r>
              <a:rPr lang="tr-TR" sz="1200" dirty="0"/>
              <a:t>: </a:t>
            </a:r>
            <a:r>
              <a:rPr lang="tr-TR" sz="1200" dirty="0" err="1"/>
              <a:t>Seismosoft</a:t>
            </a:r>
            <a:r>
              <a:rPr lang="tr-TR" sz="1200" dirty="0"/>
              <a:t>, deprem etkisi altındaki yapıların performansını tahmin etmek ve risk analizi yapmak için kullanılan bir yazılımdır. Bu yazılım, farklı yapı tipleri için tasarlanmıştır ve birçok farklı değişkeni dikkate alır.</a:t>
            </a:r>
          </a:p>
          <a:p>
            <a:pPr rtl="0"/>
            <a:r>
              <a:rPr lang="tr-TR" sz="1200" dirty="0"/>
              <a:t>- </a:t>
            </a:r>
            <a:r>
              <a:rPr lang="tr-TR" sz="1200" b="1" dirty="0" err="1"/>
              <a:t>Early</a:t>
            </a:r>
            <a:r>
              <a:rPr lang="tr-TR" sz="1200" b="1" dirty="0"/>
              <a:t> </a:t>
            </a:r>
            <a:r>
              <a:rPr lang="tr-TR" sz="1200" b="1" dirty="0" err="1"/>
              <a:t>Warning</a:t>
            </a:r>
            <a:r>
              <a:rPr lang="tr-TR" sz="1200" b="1" dirty="0"/>
              <a:t> </a:t>
            </a:r>
            <a:r>
              <a:rPr lang="tr-TR" sz="1200" b="1" dirty="0" err="1"/>
              <a:t>Labs</a:t>
            </a:r>
            <a:r>
              <a:rPr lang="tr-TR" sz="1200" dirty="0"/>
              <a:t>: </a:t>
            </a:r>
            <a:r>
              <a:rPr lang="tr-TR" sz="1200" dirty="0" err="1"/>
              <a:t>Early</a:t>
            </a:r>
            <a:r>
              <a:rPr lang="tr-TR" sz="1200" dirty="0"/>
              <a:t> </a:t>
            </a:r>
            <a:r>
              <a:rPr lang="tr-TR" sz="1200" dirty="0" err="1"/>
              <a:t>Warning</a:t>
            </a:r>
            <a:r>
              <a:rPr lang="tr-TR" sz="1200" dirty="0"/>
              <a:t> </a:t>
            </a:r>
            <a:r>
              <a:rPr lang="tr-TR" sz="1200" dirty="0" err="1"/>
              <a:t>Labs</a:t>
            </a:r>
            <a:r>
              <a:rPr lang="tr-TR" sz="1200" dirty="0"/>
              <a:t>, deprem tahmini ve risk analizi için yapay zeka teknolojileri kullanır. Bu teknolojiler, verileri sürekli olarak analiz ederek ve öğrenerek daha doğru tahminler yapmaya yardımcı olur.</a:t>
            </a:r>
          </a:p>
          <a:p>
            <a:pPr rtl="0"/>
            <a:r>
              <a:rPr lang="tr-TR" sz="1200" dirty="0"/>
              <a:t>- </a:t>
            </a:r>
            <a:r>
              <a:rPr lang="tr-TR" sz="1200" b="1" dirty="0" err="1"/>
              <a:t>CatSim</a:t>
            </a:r>
            <a:r>
              <a:rPr lang="tr-TR" sz="1200" dirty="0"/>
              <a:t>: </a:t>
            </a:r>
            <a:r>
              <a:rPr lang="tr-TR" sz="1200" dirty="0" err="1"/>
              <a:t>CatSim</a:t>
            </a:r>
            <a:r>
              <a:rPr lang="tr-TR" sz="1200" dirty="0"/>
              <a:t>, deprem risk analizi yapmak için kullanılan bir yazılımdır. Bu yazılım, bina ve yapılar için risk analizi yapmak için farklı değişkenleri dikkate alır.</a:t>
            </a:r>
          </a:p>
        </p:txBody>
      </p:sp>
      <p:sp>
        <p:nvSpPr>
          <p:cNvPr id="46" name="Slayt Numarası Yer Tutucusu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tr-TR" smtClean="0"/>
              <a:pPr rtl="0"/>
              <a:t>7</a:t>
            </a:fld>
            <a:endParaRPr lang="tr-TR"/>
          </a:p>
        </p:txBody>
      </p:sp>
    </p:spTree>
    <p:extLst>
      <p:ext uri="{BB962C8B-B14F-4D97-AF65-F5344CB8AC3E}">
        <p14:creationId xmlns:p14="http://schemas.microsoft.com/office/powerpoint/2010/main" val="849958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layt Numarası Yer Tutucusu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rtl="0"/>
              <a:t>8</a:t>
            </a:fld>
            <a:endParaRPr lang="tr-TR"/>
          </a:p>
        </p:txBody>
      </p:sp>
      <p:sp>
        <p:nvSpPr>
          <p:cNvPr id="30" name="Başlık 1">
            <a:extLst>
              <a:ext uri="{FF2B5EF4-FFF2-40B4-BE49-F238E27FC236}">
                <a16:creationId xmlns:a16="http://schemas.microsoft.com/office/drawing/2014/main" id="{FB41FD73-C260-1BF7-1AA2-A23866BFCB07}"/>
              </a:ext>
            </a:extLst>
          </p:cNvPr>
          <p:cNvSpPr txBox="1">
            <a:spLocks/>
          </p:cNvSpPr>
          <p:nvPr/>
        </p:nvSpPr>
        <p:spPr>
          <a:xfrm>
            <a:off x="838200" y="619354"/>
            <a:ext cx="10515600" cy="1033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dirty="0"/>
              <a:t>MALİYET ANALİZİ</a:t>
            </a:r>
          </a:p>
        </p:txBody>
      </p:sp>
      <p:sp>
        <p:nvSpPr>
          <p:cNvPr id="31" name="Metin Yer Tutucusu 81">
            <a:extLst>
              <a:ext uri="{FF2B5EF4-FFF2-40B4-BE49-F238E27FC236}">
                <a16:creationId xmlns:a16="http://schemas.microsoft.com/office/drawing/2014/main" id="{293AD2E1-BCB8-2E2C-5D2C-139FCD8A9666}"/>
              </a:ext>
            </a:extLst>
          </p:cNvPr>
          <p:cNvSpPr txBox="1">
            <a:spLocks/>
          </p:cNvSpPr>
          <p:nvPr/>
        </p:nvSpPr>
        <p:spPr>
          <a:xfrm>
            <a:off x="838200" y="2309668"/>
            <a:ext cx="5257801" cy="3684732"/>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 Yapay Zeka ile Deprem Tahmini ve Risk Analizi projesi, veri toplama ve ön işleme, model eğitimi ve kullanımı, sunucuların ve yazılımın yönetimi gibi birçok maliyet kalemi içermektedir.</a:t>
            </a:r>
          </a:p>
          <a:p>
            <a:r>
              <a:rPr lang="tr-TR" dirty="0"/>
              <a:t>- Model eğitimi için büyük miktarda veri toplanması gerektiği için, bu verilerin depolanması ve işlenmesi de bir maliyet unsuru olabilir.</a:t>
            </a:r>
          </a:p>
          <a:p>
            <a:r>
              <a:rPr lang="tr-TR" dirty="0"/>
              <a:t>- Ayrıca, projenin uygulanması ve yönetimi için eğitimli personel gereklidir. Personel maliyetleri de dikkate alınması gereken bir diğer faktördür.</a:t>
            </a:r>
          </a:p>
          <a:p>
            <a:r>
              <a:rPr lang="tr-TR" dirty="0"/>
              <a:t>- Öte yandan, proje başarılı bir şekilde uygulandığında, deprem riski olan bölgelerde yaşayan insanların ve binaların güvenliğini arttırarak, can kaybı ve mal kaybını azaltabilir. </a:t>
            </a:r>
          </a:p>
        </p:txBody>
      </p:sp>
    </p:spTree>
    <p:extLst>
      <p:ext uri="{BB962C8B-B14F-4D97-AF65-F5344CB8AC3E}">
        <p14:creationId xmlns:p14="http://schemas.microsoft.com/office/powerpoint/2010/main" val="1499311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rtlCol="0"/>
          <a:lstStyle/>
          <a:p>
            <a:pPr rtl="0"/>
            <a:r>
              <a:rPr lang="tr-TR" dirty="0"/>
              <a:t>Rakip projelerden farklarımız</a:t>
            </a:r>
          </a:p>
        </p:txBody>
      </p:sp>
      <p:sp>
        <p:nvSpPr>
          <p:cNvPr id="6" name="Metin Yer Tutucusu 5">
            <a:extLst>
              <a:ext uri="{FF2B5EF4-FFF2-40B4-BE49-F238E27FC236}">
                <a16:creationId xmlns:a16="http://schemas.microsoft.com/office/drawing/2014/main" id="{FB02A17B-8C7F-4600-9FBE-49BE31E3E1FA}"/>
              </a:ext>
            </a:extLst>
          </p:cNvPr>
          <p:cNvSpPr>
            <a:spLocks noGrp="1"/>
          </p:cNvSpPr>
          <p:nvPr>
            <p:ph type="body" sz="quarter" idx="15"/>
          </p:nvPr>
        </p:nvSpPr>
        <p:spPr>
          <a:xfrm>
            <a:off x="933450" y="1564383"/>
            <a:ext cx="4114800" cy="428755"/>
          </a:xfrm>
        </p:spPr>
        <p:txBody>
          <a:bodyPr rtlCol="0"/>
          <a:lstStyle/>
          <a:p>
            <a:pPr rtl="0"/>
            <a:r>
              <a:rPr lang="tr-TR" dirty="0"/>
              <a:t>Veri Toplama Yöntemleri:</a:t>
            </a:r>
          </a:p>
        </p:txBody>
      </p:sp>
      <p:sp>
        <p:nvSpPr>
          <p:cNvPr id="5" name="Metin Yer Tutucusu 4">
            <a:extLst>
              <a:ext uri="{FF2B5EF4-FFF2-40B4-BE49-F238E27FC236}">
                <a16:creationId xmlns:a16="http://schemas.microsoft.com/office/drawing/2014/main" id="{F70419B2-F393-4213-A2F2-54D877B3EE40}"/>
              </a:ext>
            </a:extLst>
          </p:cNvPr>
          <p:cNvSpPr>
            <a:spLocks noGrp="1"/>
          </p:cNvSpPr>
          <p:nvPr>
            <p:ph type="body" sz="quarter" idx="13"/>
          </p:nvPr>
        </p:nvSpPr>
        <p:spPr>
          <a:xfrm>
            <a:off x="933449" y="2070607"/>
            <a:ext cx="4599133" cy="2981684"/>
          </a:xfrm>
        </p:spPr>
        <p:txBody>
          <a:bodyPr rtlCol="0">
            <a:normAutofit/>
          </a:bodyPr>
          <a:lstStyle/>
          <a:p>
            <a:pPr rtl="0"/>
            <a:r>
              <a:rPr lang="tr-TR" dirty="0"/>
              <a:t>Yapay zeka modellerinin doğruluğu, kullanılan veri setlerine bağlıdır. Bu nedenle, projenin başarısı, rakip projelerden farklı veri toplama yöntemleri kullanarak daha doğru ve kapsamlı veriler toplayarak başarılabilir. Yaptığımız araştırmalar, yeraltı suyu seviyeleri, jeolojik yapı, toprak yapısı ve arazi kullanımı gibi faktörlerin deprem riski üzerinde etkileri olduğu tespit edilmiştir. Bu faktörleri dikkate alan daha kapsamlı bir veri toplama yöntemi, yapay zeka modellerinin daha doğru sonuçlar üretmesini sağlayabilir.</a:t>
            </a:r>
          </a:p>
        </p:txBody>
      </p:sp>
      <p:sp>
        <p:nvSpPr>
          <p:cNvPr id="13" name="Slayt Numarası Yer Tutucusu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rtl="0"/>
              <a:t>9</a:t>
            </a:fld>
            <a:endParaRPr lang="tr-TR"/>
          </a:p>
        </p:txBody>
      </p:sp>
      <p:sp>
        <p:nvSpPr>
          <p:cNvPr id="26" name="Metin Yer Tutucusu 5">
            <a:extLst>
              <a:ext uri="{FF2B5EF4-FFF2-40B4-BE49-F238E27FC236}">
                <a16:creationId xmlns:a16="http://schemas.microsoft.com/office/drawing/2014/main" id="{446FBD54-B878-E516-CB9B-F19B029ACC10}"/>
              </a:ext>
            </a:extLst>
          </p:cNvPr>
          <p:cNvSpPr txBox="1">
            <a:spLocks/>
          </p:cNvSpPr>
          <p:nvPr/>
        </p:nvSpPr>
        <p:spPr>
          <a:xfrm>
            <a:off x="6239741" y="1564383"/>
            <a:ext cx="4114800" cy="428755"/>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Model Eğitim Yöntemleri:</a:t>
            </a:r>
          </a:p>
        </p:txBody>
      </p:sp>
      <p:sp>
        <p:nvSpPr>
          <p:cNvPr id="27" name="Metin Yer Tutucusu 4">
            <a:extLst>
              <a:ext uri="{FF2B5EF4-FFF2-40B4-BE49-F238E27FC236}">
                <a16:creationId xmlns:a16="http://schemas.microsoft.com/office/drawing/2014/main" id="{EEB94B78-1EB9-F122-EF06-214FFA77B707}"/>
              </a:ext>
            </a:extLst>
          </p:cNvPr>
          <p:cNvSpPr txBox="1">
            <a:spLocks/>
          </p:cNvSpPr>
          <p:nvPr/>
        </p:nvSpPr>
        <p:spPr>
          <a:xfrm>
            <a:off x="6239741" y="2070608"/>
            <a:ext cx="4257386" cy="2445974"/>
          </a:xfrm>
          <a:prstGeom prst="rect">
            <a:avLst/>
          </a:prstGeom>
        </p:spPr>
        <p:txBody>
          <a:bodyPr vert="horz" lIns="91440" tIns="45720" rIns="91440" bIns="45720" rtlCol="0">
            <a:norm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Yapay zeka modellerinin doğruluğu, kullanılan model eğitim yöntemlerine bağlıdır. Rakip projelerden farklı olarak, Yapay Zeka ile Deprem Tahmini ve Risk Analizi projesi, derin öğrenme teknikleri, özellikle de çoklu girdi-çıktı modeli kullanarak, daha doğru sonuçlar elde edebileceği öngörülmüştür. Ayrıca, model eğitimi sırasında transfer öğrenme, ölçeklenebilir öğrenme ve veri artırma teknikleri gibi yöntemler kullanılabilir.</a:t>
            </a:r>
          </a:p>
        </p:txBody>
      </p:sp>
    </p:spTree>
    <p:extLst>
      <p:ext uri="{BB962C8B-B14F-4D97-AF65-F5344CB8AC3E}">
        <p14:creationId xmlns:p14="http://schemas.microsoft.com/office/powerpoint/2010/main" val="2281914008"/>
      </p:ext>
    </p:extLst>
  </p:cSld>
  <p:clrMapOvr>
    <a:masterClrMapping/>
  </p:clrMapOvr>
</p:sld>
</file>

<file path=ppt/theme/theme1.xml><?xml version="1.0" encoding="utf-8"?>
<a:theme xmlns:a="http://schemas.openxmlformats.org/drawingml/2006/main" name="Ofis Teması">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511_TF16411248_Win32" id="{93D8FD3D-B8D5-4CB6-9869-633BE91DFC34}" vid="{CC0B5ADA-ACF8-49A2-8BB9-915246CF84BD}"/>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{A7DEBBAC-B560-40EE-A3E9-F209A260DCCE}tf16411248_win32</Template>
  <TotalTime>226</TotalTime>
  <Words>1421</Words>
  <Application>Microsoft Office PowerPoint</Application>
  <PresentationFormat>Geniş ekran</PresentationFormat>
  <Paragraphs>105</Paragraphs>
  <Slides>13</Slides>
  <Notes>13</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13</vt:i4>
      </vt:variant>
    </vt:vector>
  </HeadingPairs>
  <TitlesOfParts>
    <vt:vector size="18" baseType="lpstr">
      <vt:lpstr>Arial</vt:lpstr>
      <vt:lpstr>Avenir Next LT Pro Light</vt:lpstr>
      <vt:lpstr>Calibri</vt:lpstr>
      <vt:lpstr>Posterama</vt:lpstr>
      <vt:lpstr>Ofis Teması</vt:lpstr>
      <vt:lpstr>Yapay zeka destekli deprem tahmini ve risk analizi</vt:lpstr>
      <vt:lpstr>AMACIMIZ</vt:lpstr>
      <vt:lpstr>SORUN</vt:lpstr>
      <vt:lpstr>PowerPoint Sunusu</vt:lpstr>
      <vt:lpstr>SWOT ANALİZİ</vt:lpstr>
      <vt:lpstr>Rakip analizi</vt:lpstr>
      <vt:lpstr>Rakip analizi</vt:lpstr>
      <vt:lpstr>PowerPoint Sunusu</vt:lpstr>
      <vt:lpstr>Rakip projelerden farklarımız</vt:lpstr>
      <vt:lpstr>Projeye GENEL BAKIŞ</vt:lpstr>
      <vt:lpstr>PROJE ADIMLARI</vt:lpstr>
      <vt:lpstr>kaynaklar</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destekli deprem tahmini ve risk analizi</dc:title>
  <dc:creator>rahim.gokceli</dc:creator>
  <cp:lastModifiedBy>rahim.gokceli</cp:lastModifiedBy>
  <cp:revision>11</cp:revision>
  <dcterms:created xsi:type="dcterms:W3CDTF">2023-03-05T12:59:55Z</dcterms:created>
  <dcterms:modified xsi:type="dcterms:W3CDTF">2023-03-05T16:46:49Z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